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64" r:id="rId5"/>
    <p:sldId id="263" r:id="rId6"/>
    <p:sldId id="267" r:id="rId7"/>
    <p:sldId id="259" r:id="rId8"/>
    <p:sldId id="268" r:id="rId9"/>
    <p:sldId id="265" r:id="rId10"/>
    <p:sldId id="260" r:id="rId11"/>
    <p:sldId id="273" r:id="rId12"/>
    <p:sldId id="277" r:id="rId13"/>
    <p:sldId id="261" r:id="rId14"/>
    <p:sldId id="276" r:id="rId15"/>
    <p:sldId id="278" r:id="rId16"/>
    <p:sldId id="280" r:id="rId17"/>
    <p:sldId id="262" r:id="rId18"/>
  </p:sldIdLst>
  <p:sldSz cx="12192000" cy="6858000"/>
  <p:notesSz cx="7104063" cy="10234613"/>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5907"/>
    <a:srgbClr val="BBD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2" d="100"/>
          <a:sy n="112" d="100"/>
        </p:scale>
        <p:origin x="552" y="2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2159391" y="1960278"/>
            <a:ext cx="1878038" cy="1904161"/>
          </a:xfrm>
          <a:prstGeom prst="rect">
            <a:avLst/>
          </a:prstGeom>
        </p:spPr>
      </p:pic>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6225169" y="153670"/>
            <a:ext cx="5785221" cy="4995846"/>
          </a:xfrm>
          <a:prstGeom prst="rect">
            <a:avLst/>
          </a:prstGeom>
        </p:spPr>
      </p:pic>
      <p:sp>
        <p:nvSpPr>
          <p:cNvPr id="7" name="剪去单角的矩形 6"/>
          <p:cNvSpPr/>
          <p:nvPr/>
        </p:nvSpPr>
        <p:spPr>
          <a:xfrm flipV="1">
            <a:off x="9277350" y="3437255"/>
            <a:ext cx="2247900" cy="3054985"/>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剪去单角的矩形 5"/>
          <p:cNvSpPr/>
          <p:nvPr/>
        </p:nvSpPr>
        <p:spPr>
          <a:xfrm flipV="1">
            <a:off x="9367520" y="3559810"/>
            <a:ext cx="2067560" cy="2809875"/>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953625" y="3736340"/>
            <a:ext cx="859790" cy="2722245"/>
          </a:xfrm>
          <a:prstGeom prst="rect">
            <a:avLst/>
          </a:prstGeom>
          <a:noFill/>
        </p:spPr>
        <p:txBody>
          <a:bodyPr vert="eaVert" wrap="square" rtlCol="0">
            <a:spAutoFit/>
          </a:bodyPr>
          <a:lstStyle/>
          <a:p>
            <a:pPr algn="l"/>
            <a:r>
              <a:rPr lang="en-US" altLang="zh-CN" sz="4400" dirty="0">
                <a:solidFill>
                  <a:schemeClr val="tx1"/>
                </a:solidFill>
                <a:latin typeface="方正清刻本悦宋简体" panose="02000000000000000000" charset="-122"/>
                <a:ea typeface="方正清刻本悦宋简体" panose="02000000000000000000" charset="-122"/>
              </a:rPr>
              <a:t> </a:t>
            </a:r>
            <a:r>
              <a:rPr lang="zh-CN" altLang="en-US" sz="4400" b="1" dirty="0">
                <a:solidFill>
                  <a:schemeClr val="tx1"/>
                </a:solidFill>
                <a:latin typeface="+mj-ea"/>
                <a:ea typeface="+mj-ea"/>
              </a:rPr>
              <a:t>研究报告</a:t>
            </a:r>
          </a:p>
        </p:txBody>
      </p:sp>
      <p:sp>
        <p:nvSpPr>
          <p:cNvPr id="13" name="文本框 12"/>
          <p:cNvSpPr txBox="1"/>
          <p:nvPr/>
        </p:nvSpPr>
        <p:spPr>
          <a:xfrm>
            <a:off x="9718675" y="4921250"/>
            <a:ext cx="336550" cy="1327785"/>
          </a:xfrm>
          <a:prstGeom prst="rect">
            <a:avLst/>
          </a:prstGeom>
          <a:noFill/>
        </p:spPr>
        <p:txBody>
          <a:bodyPr vert="eaVert" wrap="square" rtlCol="0">
            <a:spAutoFit/>
          </a:bodyPr>
          <a:lstStyle/>
          <a:p>
            <a:pPr algn="dist"/>
            <a:r>
              <a:rPr lang="en-US" altLang="zh-CN" sz="1000" spc="500" dirty="0">
                <a:solidFill>
                  <a:schemeClr val="tx1"/>
                </a:solidFill>
                <a:uFillTx/>
                <a:latin typeface="Microsoft YaHei" panose="020B0502040204020203" charset="-122"/>
                <a:ea typeface="Microsoft YaHei Regular" panose="020B0502040204020203" charset="-122"/>
              </a:rPr>
              <a:t>2022/01</a:t>
            </a:r>
          </a:p>
        </p:txBody>
      </p:sp>
      <p:sp>
        <p:nvSpPr>
          <p:cNvPr id="17" name="文本框 16"/>
          <p:cNvSpPr txBox="1"/>
          <p:nvPr/>
        </p:nvSpPr>
        <p:spPr>
          <a:xfrm>
            <a:off x="6210300" y="5436870"/>
            <a:ext cx="2864564"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输入文字简介输入文字简介</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输入文字简介输入文字简介</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输入文字简介输入文字简介</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16" name="文本框 15"/>
          <p:cNvSpPr txBox="1"/>
          <p:nvPr/>
        </p:nvSpPr>
        <p:spPr>
          <a:xfrm>
            <a:off x="1827085" y="4754484"/>
            <a:ext cx="2556510" cy="3950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75000"/>
                    <a:lumOff val="25000"/>
                  </a:schemeClr>
                </a:solidFill>
                <a:latin typeface="华文细黑" panose="02010600040101010101" charset="-122"/>
                <a:ea typeface="华文细黑" panose="02010600040101010101" charset="-122"/>
                <a:sym typeface="+mn-ea"/>
              </a:rPr>
              <a:t>汇报人：</a:t>
            </a:r>
            <a:r>
              <a:rPr lang="en-US" altLang="zh-CN" dirty="0">
                <a:solidFill>
                  <a:schemeClr val="tx1">
                    <a:lumMod val="75000"/>
                    <a:lumOff val="25000"/>
                  </a:schemeClr>
                </a:solidFill>
                <a:latin typeface="华文细黑" panose="02010600040101010101" charset="-122"/>
                <a:ea typeface="华文细黑" panose="02010600040101010101" charset="-122"/>
                <a:sym typeface="+mn-ea"/>
              </a:rPr>
              <a:t>XXX</a:t>
            </a:r>
            <a:endParaRPr lang="zh-CN" altLang="en-US"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4" name="组合 13"/>
          <p:cNvGrpSpPr/>
          <p:nvPr/>
        </p:nvGrpSpPr>
        <p:grpSpPr>
          <a:xfrm>
            <a:off x="2929571" y="3955799"/>
            <a:ext cx="360045" cy="76200"/>
            <a:chOff x="3219" y="7082"/>
            <a:chExt cx="567" cy="120"/>
          </a:xfrm>
        </p:grpSpPr>
        <p:sp>
          <p:nvSpPr>
            <p:cNvPr id="15" name="椭圆 14"/>
            <p:cNvSpPr/>
            <p:nvPr/>
          </p:nvSpPr>
          <p:spPr>
            <a:xfrm>
              <a:off x="3219" y="7082"/>
              <a:ext cx="120" cy="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椭圆 17"/>
            <p:cNvSpPr/>
            <p:nvPr/>
          </p:nvSpPr>
          <p:spPr>
            <a:xfrm>
              <a:off x="3436" y="7082"/>
              <a:ext cx="120" cy="1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椭圆 18"/>
            <p:cNvSpPr/>
            <p:nvPr/>
          </p:nvSpPr>
          <p:spPr>
            <a:xfrm>
              <a:off x="3666" y="7082"/>
              <a:ext cx="120" cy="120"/>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1" name="文本框 20"/>
          <p:cNvSpPr txBox="1"/>
          <p:nvPr/>
        </p:nvSpPr>
        <p:spPr>
          <a:xfrm>
            <a:off x="535305" y="6057265"/>
            <a:ext cx="5063490"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200" dirty="0">
                <a:solidFill>
                  <a:schemeClr val="tx1"/>
                </a:solidFill>
                <a:latin typeface="Lucida Calligraphy" panose="03010101010101010101" charset="0"/>
                <a:ea typeface="华文细黑" panose="02010600040101010101" charset="-122"/>
                <a:sym typeface="+mn-ea"/>
              </a:rPr>
              <a:t>S   H   A   N   G   H   A   I   U   N   I   V   E   R   S   I   T   Y</a:t>
            </a:r>
            <a:endParaRPr lang="zh-CN" altLang="en-US" sz="1200" dirty="0">
              <a:solidFill>
                <a:schemeClr val="tx1"/>
              </a:solidFill>
              <a:latin typeface="Lucida Calligraphy" panose="03010101010101010101" charset="0"/>
              <a:ea typeface="华文细黑" panose="02010600040101010101" charset="-122"/>
              <a:sym typeface="+mn-ea"/>
            </a:endParaRPr>
          </a:p>
        </p:txBody>
      </p:sp>
      <p:grpSp>
        <p:nvGrpSpPr>
          <p:cNvPr id="26" name="组合 25"/>
          <p:cNvGrpSpPr/>
          <p:nvPr/>
        </p:nvGrpSpPr>
        <p:grpSpPr>
          <a:xfrm>
            <a:off x="165735" y="161925"/>
            <a:ext cx="1350010" cy="1350010"/>
            <a:chOff x="261" y="255"/>
            <a:chExt cx="2126" cy="2126"/>
          </a:xfrm>
        </p:grpSpPr>
        <p:cxnSp>
          <p:nvCxnSpPr>
            <p:cNvPr id="22" name="直接连接符 21"/>
            <p:cNvCxnSpPr/>
            <p:nvPr/>
          </p:nvCxnSpPr>
          <p:spPr>
            <a:xfrm>
              <a:off x="261" y="535"/>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a:off x="-523" y="1318"/>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flipH="1">
            <a:off x="4617085" y="161925"/>
            <a:ext cx="1350010" cy="1350010"/>
            <a:chOff x="261" y="255"/>
            <a:chExt cx="2126" cy="2126"/>
          </a:xfrm>
        </p:grpSpPr>
        <p:cxnSp>
          <p:nvCxnSpPr>
            <p:cNvPr id="28" name="直接连接符 27"/>
            <p:cNvCxnSpPr/>
            <p:nvPr/>
          </p:nvCxnSpPr>
          <p:spPr>
            <a:xfrm>
              <a:off x="261" y="535"/>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6200000">
              <a:off x="-523" y="1318"/>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flipV="1">
            <a:off x="4617085" y="5346065"/>
            <a:ext cx="1350010" cy="1350010"/>
            <a:chOff x="261" y="255"/>
            <a:chExt cx="2126" cy="2126"/>
          </a:xfrm>
        </p:grpSpPr>
        <p:cxnSp>
          <p:nvCxnSpPr>
            <p:cNvPr id="31" name="直接连接符 30"/>
            <p:cNvCxnSpPr/>
            <p:nvPr/>
          </p:nvCxnSpPr>
          <p:spPr>
            <a:xfrm>
              <a:off x="261" y="535"/>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a:off x="-523" y="1318"/>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flipV="1">
            <a:off x="165735" y="5346065"/>
            <a:ext cx="1350010" cy="1350010"/>
            <a:chOff x="261" y="255"/>
            <a:chExt cx="2126" cy="2126"/>
          </a:xfrm>
        </p:grpSpPr>
        <p:cxnSp>
          <p:nvCxnSpPr>
            <p:cNvPr id="34" name="直接连接符 33"/>
            <p:cNvCxnSpPr/>
            <p:nvPr/>
          </p:nvCxnSpPr>
          <p:spPr>
            <a:xfrm>
              <a:off x="261" y="535"/>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a:off x="-523" y="1318"/>
              <a:ext cx="21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037096" y="1002829"/>
            <a:ext cx="1937385" cy="768985"/>
            <a:chOff x="3768308" y="2508637"/>
            <a:chExt cx="4655383" cy="1847076"/>
          </a:xfrm>
          <a:solidFill>
            <a:srgbClr val="395907"/>
          </a:solidFill>
        </p:grpSpPr>
        <p:grpSp>
          <p:nvGrpSpPr>
            <p:cNvPr id="40" name="iSḻïḋe"/>
            <p:cNvGrpSpPr/>
            <p:nvPr/>
          </p:nvGrpSpPr>
          <p:grpSpPr>
            <a:xfrm>
              <a:off x="5528397" y="3806230"/>
              <a:ext cx="2860508" cy="275467"/>
              <a:chOff x="4851400" y="4251325"/>
              <a:chExt cx="6264276" cy="603251"/>
            </a:xfrm>
            <a:grpFill/>
          </p:grpSpPr>
          <p:sp>
            <p:nvSpPr>
              <p:cNvPr id="8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1"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îSľîdè"/>
            <p:cNvGrpSpPr/>
            <p:nvPr/>
          </p:nvGrpSpPr>
          <p:grpSpPr>
            <a:xfrm>
              <a:off x="5487799" y="2810201"/>
              <a:ext cx="2935892" cy="808278"/>
              <a:chOff x="4762500" y="2070100"/>
              <a:chExt cx="6429376" cy="1770063"/>
            </a:xfrm>
            <a:grpFill/>
          </p:grpSpPr>
          <p:sp>
            <p:nvSpPr>
              <p:cNvPr id="74"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2" name="íṥļïḑê"/>
            <p:cNvGrpSpPr/>
            <p:nvPr/>
          </p:nvGrpSpPr>
          <p:grpSpPr>
            <a:xfrm>
              <a:off x="3768308" y="2508637"/>
              <a:ext cx="1469396" cy="1847076"/>
              <a:chOff x="996950" y="1409700"/>
              <a:chExt cx="3217863" cy="4044950"/>
            </a:xfrm>
            <a:grpFill/>
          </p:grpSpPr>
          <p:sp>
            <p:nvSpPr>
              <p:cNvPr id="4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 name="文本框 8"/>
          <p:cNvSpPr txBox="1"/>
          <p:nvPr/>
        </p:nvSpPr>
        <p:spPr>
          <a:xfrm>
            <a:off x="1516380" y="4177030"/>
            <a:ext cx="309753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dirty="0">
                <a:solidFill>
                  <a:srgbClr val="395907"/>
                </a:solidFill>
                <a:latin typeface="方正姚体" panose="02010601030101010101" charset="-122"/>
                <a:ea typeface="方正姚体" panose="02010601030101010101" charset="-122"/>
                <a:sym typeface="+mn-ea"/>
              </a:rPr>
              <a:t>严谨  勤奋  求实  创新</a:t>
            </a:r>
          </a:p>
        </p:txBody>
      </p:sp>
    </p:spTree>
  </p:cSld>
  <p:clrMapOvr>
    <a:masterClrMapping/>
  </p:clrMapOvr>
  <p:transition spd="slow" advTm="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6180743" y="-13334"/>
            <a:ext cx="2963257" cy="2251078"/>
          </a:xfrm>
          <a:prstGeom prst="rect">
            <a:avLst/>
          </a:prstGeom>
        </p:spPr>
      </p:pic>
      <p:pic>
        <p:nvPicPr>
          <p:cNvPr id="3" name="图片 2"/>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9219155" y="2306324"/>
            <a:ext cx="2974749" cy="2249801"/>
          </a:xfrm>
          <a:prstGeom prst="rect">
            <a:avLst/>
          </a:prstGeom>
        </p:spPr>
      </p:pic>
      <p:pic>
        <p:nvPicPr>
          <p:cNvPr id="16" name="图片 15"/>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6180743" y="4625975"/>
            <a:ext cx="2963257" cy="2249801"/>
          </a:xfrm>
          <a:prstGeom prst="rect">
            <a:avLst/>
          </a:prstGeom>
        </p:spPr>
      </p:pic>
      <p:sp>
        <p:nvSpPr>
          <p:cNvPr id="14" name="矩形 13"/>
          <p:cNvSpPr/>
          <p:nvPr/>
        </p:nvSpPr>
        <p:spPr>
          <a:xfrm>
            <a:off x="-10795" y="2303145"/>
            <a:ext cx="6106160" cy="22542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87015" y="2619375"/>
            <a:ext cx="296989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chemeClr val="tx1">
                    <a:lumMod val="75000"/>
                    <a:lumOff val="25000"/>
                  </a:schemeClr>
                </a:solidFill>
                <a:latin typeface="宋体" panose="02010600030101010101" charset="-122"/>
                <a:ea typeface="宋体" panose="02010600030101010101" charset="-122"/>
                <a:sym typeface="+mn-ea"/>
              </a:rPr>
              <a:t>研究过程</a:t>
            </a:r>
          </a:p>
        </p:txBody>
      </p:sp>
      <p:sp>
        <p:nvSpPr>
          <p:cNvPr id="22" name="文本框 21"/>
          <p:cNvSpPr txBox="1"/>
          <p:nvPr/>
        </p:nvSpPr>
        <p:spPr>
          <a:xfrm>
            <a:off x="619125" y="3072765"/>
            <a:ext cx="5137785" cy="9876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23" name="组合 22"/>
          <p:cNvGrpSpPr/>
          <p:nvPr/>
        </p:nvGrpSpPr>
        <p:grpSpPr>
          <a:xfrm>
            <a:off x="6180455" y="4625975"/>
            <a:ext cx="2964180" cy="2399665"/>
            <a:chOff x="9733" y="-21"/>
            <a:chExt cx="4668" cy="3779"/>
          </a:xfrm>
        </p:grpSpPr>
        <p:sp>
          <p:nvSpPr>
            <p:cNvPr id="24" name="矩形 23"/>
            <p:cNvSpPr/>
            <p:nvPr/>
          </p:nvSpPr>
          <p:spPr>
            <a:xfrm>
              <a:off x="9733" y="-21"/>
              <a:ext cx="4668" cy="3550"/>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891" y="-21"/>
              <a:ext cx="4316" cy="3779"/>
            </a:xfrm>
            <a:prstGeom prst="rect">
              <a:avLst/>
            </a:prstGeom>
            <a:noFill/>
          </p:spPr>
          <p:txBody>
            <a:bodyPr wrap="square" rtlCol="0">
              <a:spAutoFit/>
            </a:bodyPr>
            <a:lstStyle/>
            <a:p>
              <a:pPr algn="ctr"/>
              <a:r>
                <a:rPr lang="en-US" altLang="zh-CN" sz="15000" dirty="0">
                  <a:solidFill>
                    <a:schemeClr val="bg1"/>
                  </a:solidFill>
                  <a:latin typeface="汉仪南宫体简" panose="02010600000101010101" charset="-122"/>
                  <a:ea typeface="汉仪南宫体简" panose="02010600000101010101" charset="-122"/>
                </a:rPr>
                <a:t>03</a:t>
              </a:r>
            </a:p>
          </p:txBody>
        </p:sp>
      </p:grpSp>
      <p:grpSp>
        <p:nvGrpSpPr>
          <p:cNvPr id="2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27" name="iSḻïḋe"/>
            <p:cNvGrpSpPr/>
            <p:nvPr/>
          </p:nvGrpSpPr>
          <p:grpSpPr>
            <a:xfrm>
              <a:off x="5528397" y="3806230"/>
              <a:ext cx="2860508" cy="275467"/>
              <a:chOff x="4851400" y="4251325"/>
              <a:chExt cx="6264276" cy="603251"/>
            </a:xfrm>
            <a:grpFill/>
          </p:grpSpPr>
          <p:sp>
            <p:nvSpPr>
              <p:cNvPr id="70"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8" name="îSľîdè"/>
            <p:cNvGrpSpPr/>
            <p:nvPr/>
          </p:nvGrpSpPr>
          <p:grpSpPr>
            <a:xfrm>
              <a:off x="5487799" y="2810201"/>
              <a:ext cx="2935892" cy="808278"/>
              <a:chOff x="4762500" y="2070100"/>
              <a:chExt cx="6429376" cy="1770063"/>
            </a:xfrm>
            <a:grpFill/>
          </p:grpSpPr>
          <p:sp>
            <p:nvSpPr>
              <p:cNvPr id="61"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9" name="íṥļïḑê"/>
            <p:cNvGrpSpPr/>
            <p:nvPr/>
          </p:nvGrpSpPr>
          <p:grpSpPr>
            <a:xfrm>
              <a:off x="3768308" y="2508637"/>
              <a:ext cx="1469396" cy="1847076"/>
              <a:chOff x="996950" y="1409700"/>
              <a:chExt cx="3217863" cy="4044950"/>
            </a:xfrm>
            <a:grpFill/>
          </p:grpSpPr>
          <p:sp>
            <p:nvSpPr>
              <p:cNvPr id="30"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5" name="图片 4"/>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6155690" y="2308128"/>
            <a:ext cx="2977293" cy="2249267"/>
          </a:xfrm>
          <a:prstGeom prst="rect">
            <a:avLst/>
          </a:prstGeom>
        </p:spPr>
      </p:pic>
    </p:spTree>
  </p:cSld>
  <p:clrMapOvr>
    <a:masterClrMapping/>
  </p:clrMapOvr>
  <p:transition spd="slow"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625817" y="909762"/>
            <a:ext cx="4826716" cy="5259226"/>
          </a:xfrm>
          <a:prstGeom prst="rect">
            <a:avLst/>
          </a:prstGeom>
        </p:spPr>
      </p:pic>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6738034" y="3352801"/>
            <a:ext cx="4869661" cy="2816188"/>
          </a:xfrm>
          <a:prstGeom prst="rect">
            <a:avLst/>
          </a:prstGeom>
        </p:spPr>
      </p:pic>
      <p:sp>
        <p:nvSpPr>
          <p:cNvPr id="12" name="文本框 11"/>
          <p:cNvSpPr txBox="1"/>
          <p:nvPr/>
        </p:nvSpPr>
        <p:spPr>
          <a:xfrm>
            <a:off x="7744460" y="909762"/>
            <a:ext cx="2825115"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输•入•</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标</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题</a:t>
            </a:r>
          </a:p>
        </p:txBody>
      </p:sp>
      <p:sp>
        <p:nvSpPr>
          <p:cNvPr id="13" name="文本框 12"/>
          <p:cNvSpPr txBox="1"/>
          <p:nvPr/>
        </p:nvSpPr>
        <p:spPr>
          <a:xfrm>
            <a:off x="6906895" y="1681260"/>
            <a:ext cx="4499610" cy="14493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7" name="iSḻïḋe"/>
            <p:cNvGrpSpPr/>
            <p:nvPr/>
          </p:nvGrpSpPr>
          <p:grpSpPr>
            <a:xfrm>
              <a:off x="5528397" y="3806230"/>
              <a:ext cx="2860508" cy="275467"/>
              <a:chOff x="4851400" y="4251325"/>
              <a:chExt cx="6264276" cy="603251"/>
            </a:xfrm>
            <a:grpFill/>
          </p:grpSpPr>
          <p:sp>
            <p:nvSpPr>
              <p:cNvPr id="60"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8" name="îSľîdè"/>
            <p:cNvGrpSpPr/>
            <p:nvPr/>
          </p:nvGrpSpPr>
          <p:grpSpPr>
            <a:xfrm>
              <a:off x="5487799" y="2810201"/>
              <a:ext cx="2935892" cy="808278"/>
              <a:chOff x="4762500" y="2070100"/>
              <a:chExt cx="6429376" cy="1770063"/>
            </a:xfrm>
            <a:grpFill/>
          </p:grpSpPr>
          <p:sp>
            <p:nvSpPr>
              <p:cNvPr id="51"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9" name="íṥļïḑê"/>
            <p:cNvGrpSpPr/>
            <p:nvPr/>
          </p:nvGrpSpPr>
          <p:grpSpPr>
            <a:xfrm>
              <a:off x="3768308" y="2508637"/>
              <a:ext cx="1469396" cy="1847076"/>
              <a:chOff x="996950" y="1409700"/>
              <a:chExt cx="3217863" cy="4044950"/>
            </a:xfrm>
            <a:grpFill/>
          </p:grpSpPr>
          <p:sp>
            <p:nvSpPr>
              <p:cNvPr id="20"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echatIMG168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093460" y="1424940"/>
            <a:ext cx="6096000" cy="4008120"/>
          </a:xfrm>
          <a:prstGeom prst="rect">
            <a:avLst/>
          </a:prstGeom>
        </p:spPr>
      </p:pic>
      <p:sp>
        <p:nvSpPr>
          <p:cNvPr id="15" name="任意多边形 14"/>
          <p:cNvSpPr/>
          <p:nvPr/>
        </p:nvSpPr>
        <p:spPr>
          <a:xfrm rot="5400000">
            <a:off x="5271540" y="54964"/>
            <a:ext cx="2604055" cy="3801316"/>
          </a:xfrm>
          <a:custGeom>
            <a:avLst/>
            <a:gdLst>
              <a:gd name="connsiteX0" fmla="*/ 476443 w 2604055"/>
              <a:gd name="connsiteY0" fmla="*/ 2724393 h 3801316"/>
              <a:gd name="connsiteX1" fmla="*/ 476443 w 2604055"/>
              <a:gd name="connsiteY1" fmla="*/ 2616393 h 3801316"/>
              <a:gd name="connsiteX2" fmla="*/ 2604055 w 2604055"/>
              <a:gd name="connsiteY2" fmla="*/ 2616393 h 3801316"/>
              <a:gd name="connsiteX3" fmla="*/ 2604055 w 2604055"/>
              <a:gd name="connsiteY3" fmla="*/ 2724393 h 3801316"/>
              <a:gd name="connsiteX4" fmla="*/ 361441 w 2604055"/>
              <a:gd name="connsiteY4" fmla="*/ 2616393 h 3801316"/>
              <a:gd name="connsiteX5" fmla="*/ 361441 w 2604055"/>
              <a:gd name="connsiteY5" fmla="*/ 0 h 3801316"/>
              <a:gd name="connsiteX6" fmla="*/ 476443 w 2604055"/>
              <a:gd name="connsiteY6" fmla="*/ 0 h 3801316"/>
              <a:gd name="connsiteX7" fmla="*/ 476443 w 2604055"/>
              <a:gd name="connsiteY7" fmla="*/ 2616393 h 3801316"/>
              <a:gd name="connsiteX8" fmla="*/ 361441 w 2604055"/>
              <a:gd name="connsiteY8" fmla="*/ 3801316 h 3801316"/>
              <a:gd name="connsiteX9" fmla="*/ 361441 w 2604055"/>
              <a:gd name="connsiteY9" fmla="*/ 2724393 h 3801316"/>
              <a:gd name="connsiteX10" fmla="*/ 476443 w 2604055"/>
              <a:gd name="connsiteY10" fmla="*/ 2724393 h 3801316"/>
              <a:gd name="connsiteX11" fmla="*/ 476443 w 2604055"/>
              <a:gd name="connsiteY11" fmla="*/ 3801316 h 3801316"/>
              <a:gd name="connsiteX12" fmla="*/ 0 w 2604055"/>
              <a:gd name="connsiteY12" fmla="*/ 2724393 h 3801316"/>
              <a:gd name="connsiteX13" fmla="*/ 0 w 2604055"/>
              <a:gd name="connsiteY13" fmla="*/ 2616393 h 3801316"/>
              <a:gd name="connsiteX14" fmla="*/ 361441 w 2604055"/>
              <a:gd name="connsiteY14" fmla="*/ 2616393 h 3801316"/>
              <a:gd name="connsiteX15" fmla="*/ 361441 w 2604055"/>
              <a:gd name="connsiteY15" fmla="*/ 2724393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4055" h="3801316">
                <a:moveTo>
                  <a:pt x="476443" y="2724393"/>
                </a:moveTo>
                <a:lnTo>
                  <a:pt x="476443" y="2616393"/>
                </a:lnTo>
                <a:lnTo>
                  <a:pt x="2604055" y="2616393"/>
                </a:lnTo>
                <a:lnTo>
                  <a:pt x="2604055" y="2724393"/>
                </a:lnTo>
                <a:close/>
                <a:moveTo>
                  <a:pt x="361441" y="2616393"/>
                </a:moveTo>
                <a:lnTo>
                  <a:pt x="361441" y="0"/>
                </a:lnTo>
                <a:lnTo>
                  <a:pt x="476443" y="0"/>
                </a:lnTo>
                <a:lnTo>
                  <a:pt x="476443" y="2616393"/>
                </a:lnTo>
                <a:close/>
                <a:moveTo>
                  <a:pt x="361441" y="3801316"/>
                </a:moveTo>
                <a:lnTo>
                  <a:pt x="361441" y="2724393"/>
                </a:lnTo>
                <a:lnTo>
                  <a:pt x="476443" y="2724393"/>
                </a:lnTo>
                <a:lnTo>
                  <a:pt x="476443" y="3801316"/>
                </a:lnTo>
                <a:close/>
                <a:moveTo>
                  <a:pt x="0" y="2724393"/>
                </a:moveTo>
                <a:lnTo>
                  <a:pt x="0" y="2616393"/>
                </a:lnTo>
                <a:lnTo>
                  <a:pt x="361441" y="2616393"/>
                </a:lnTo>
                <a:lnTo>
                  <a:pt x="361441" y="2724393"/>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矩形 6"/>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03400" y="1408430"/>
            <a:ext cx="3578225" cy="521970"/>
          </a:xfrm>
          <a:prstGeom prst="rect">
            <a:avLst/>
          </a:prstGeom>
          <a:noFill/>
        </p:spPr>
        <p:txBody>
          <a:bodyPr wrap="square" rtlCol="0">
            <a:spAutoFit/>
          </a:bodyPr>
          <a:lstStyle/>
          <a:p>
            <a:pPr algn="r"/>
            <a:r>
              <a:rPr lang="zh-CN" altLang="en-US" sz="2800" dirty="0">
                <a:solidFill>
                  <a:schemeClr val="tx1">
                    <a:lumMod val="65000"/>
                    <a:lumOff val="35000"/>
                  </a:schemeClr>
                </a:solidFill>
                <a:latin typeface="宋体" panose="02010600030101010101" charset="-122"/>
                <a:ea typeface="宋体" panose="02010600030101010101" charset="-122"/>
                <a:cs typeface="宋体" panose="02010600030101010101" charset="-122"/>
              </a:rPr>
              <a:t>输 </a:t>
            </a:r>
            <a:r>
              <a:rPr lang="zh-CN" altLang="en-US" sz="28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 入 • 标 • 题</a:t>
            </a:r>
            <a:endParaRPr lang="zh-CN" altLang="en-US" sz="2800" dirty="0">
              <a:solidFill>
                <a:schemeClr val="tx1">
                  <a:lumMod val="65000"/>
                  <a:lumOff val="35000"/>
                </a:schemeClr>
              </a:solidFill>
              <a:latin typeface="宋体" panose="02010600030101010101" charset="-122"/>
              <a:ea typeface="宋体" panose="02010600030101010101" charset="-122"/>
              <a:cs typeface="宋体" panose="02010600030101010101" charset="-122"/>
            </a:endParaRPr>
          </a:p>
        </p:txBody>
      </p:sp>
      <p:sp>
        <p:nvSpPr>
          <p:cNvPr id="13" name="文本框 12"/>
          <p:cNvSpPr txBox="1"/>
          <p:nvPr/>
        </p:nvSpPr>
        <p:spPr>
          <a:xfrm>
            <a:off x="882015" y="2408214"/>
            <a:ext cx="4499610" cy="12180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Lora" panose="02000503000000020004" charset="0"/>
              <a:ea typeface="华文细黑" panose="02010600040101010101" charset="-122"/>
              <a:sym typeface="+mn-ea"/>
            </a:endParaRPr>
          </a:p>
        </p:txBody>
      </p:sp>
      <p:sp>
        <p:nvSpPr>
          <p:cNvPr id="5" name="文本框 4"/>
          <p:cNvSpPr txBox="1"/>
          <p:nvPr/>
        </p:nvSpPr>
        <p:spPr>
          <a:xfrm>
            <a:off x="882015" y="3845219"/>
            <a:ext cx="4499610" cy="1245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Lora" panose="02000503000000020004" charset="0"/>
              <a:ea typeface="华文细黑" panose="02010600040101010101" charset="-122"/>
              <a:sym typeface="+mn-ea"/>
            </a:endParaRPr>
          </a:p>
        </p:txBody>
      </p:sp>
      <p:grpSp>
        <p:nvGrpSpPr>
          <p:cNvPr id="1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1" name="iSḻïḋe"/>
            <p:cNvGrpSpPr/>
            <p:nvPr/>
          </p:nvGrpSpPr>
          <p:grpSpPr>
            <a:xfrm>
              <a:off x="5528397" y="3806230"/>
              <a:ext cx="2860508" cy="275467"/>
              <a:chOff x="4851400" y="4251325"/>
              <a:chExt cx="6264276" cy="603251"/>
            </a:xfrm>
            <a:grpFill/>
          </p:grpSpPr>
          <p:sp>
            <p:nvSpPr>
              <p:cNvPr id="57"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îSľîdè"/>
            <p:cNvGrpSpPr/>
            <p:nvPr/>
          </p:nvGrpSpPr>
          <p:grpSpPr>
            <a:xfrm>
              <a:off x="5487799" y="2810201"/>
              <a:ext cx="2935892" cy="808278"/>
              <a:chOff x="4762500" y="2070100"/>
              <a:chExt cx="6429376" cy="1770063"/>
            </a:xfrm>
            <a:grpFill/>
          </p:grpSpPr>
          <p:sp>
            <p:nvSpPr>
              <p:cNvPr id="48"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íṥļïḑê"/>
            <p:cNvGrpSpPr/>
            <p:nvPr/>
          </p:nvGrpSpPr>
          <p:grpSpPr>
            <a:xfrm>
              <a:off x="3768308" y="2508637"/>
              <a:ext cx="1469396" cy="1847076"/>
              <a:chOff x="996950" y="1409700"/>
              <a:chExt cx="3217863" cy="4044950"/>
            </a:xfrm>
            <a:grpFill/>
          </p:grpSpPr>
          <p:sp>
            <p:nvSpPr>
              <p:cNvPr id="1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6156021" y="4567"/>
            <a:ext cx="2976962" cy="2236348"/>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6155690" y="2301875"/>
            <a:ext cx="2977293" cy="2254250"/>
          </a:xfrm>
          <a:prstGeom prst="rect">
            <a:avLst/>
          </a:prstGeom>
        </p:spPr>
      </p:pic>
      <p:sp>
        <p:nvSpPr>
          <p:cNvPr id="10" name="矩形 9"/>
          <p:cNvSpPr/>
          <p:nvPr/>
        </p:nvSpPr>
        <p:spPr>
          <a:xfrm>
            <a:off x="9206865" y="2301875"/>
            <a:ext cx="2987040" cy="2254250"/>
          </a:xfrm>
          <a:prstGeom prst="rect">
            <a:avLst/>
          </a:prstGeom>
          <a:blipFill rotWithShape="1">
            <a:blip r:embed="rId6"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206865" y="2301875"/>
            <a:ext cx="2987040" cy="2399665"/>
            <a:chOff x="9697" y="-21"/>
            <a:chExt cx="4704" cy="3779"/>
          </a:xfrm>
        </p:grpSpPr>
        <p:sp>
          <p:nvSpPr>
            <p:cNvPr id="11" name="矩形 10"/>
            <p:cNvSpPr/>
            <p:nvPr/>
          </p:nvSpPr>
          <p:spPr>
            <a:xfrm>
              <a:off x="9697" y="-21"/>
              <a:ext cx="4704" cy="3550"/>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891" y="-21"/>
              <a:ext cx="4316" cy="3779"/>
            </a:xfrm>
            <a:prstGeom prst="rect">
              <a:avLst/>
            </a:prstGeom>
            <a:noFill/>
          </p:spPr>
          <p:txBody>
            <a:bodyPr wrap="square" rtlCol="0">
              <a:spAutoFit/>
            </a:bodyPr>
            <a:lstStyle/>
            <a:p>
              <a:pPr algn="ctr"/>
              <a:r>
                <a:rPr lang="en-US" altLang="zh-CN" sz="15000" dirty="0">
                  <a:solidFill>
                    <a:schemeClr val="bg1"/>
                  </a:solidFill>
                  <a:latin typeface="汉仪南宫体简" panose="02010600000101010101" charset="-122"/>
                  <a:ea typeface="汉仪南宫体简" panose="02010600000101010101" charset="-122"/>
                </a:rPr>
                <a:t>04</a:t>
              </a:r>
            </a:p>
          </p:txBody>
        </p:sp>
      </p:grpSp>
      <p:sp>
        <p:nvSpPr>
          <p:cNvPr id="14" name="矩形 13"/>
          <p:cNvSpPr/>
          <p:nvPr/>
        </p:nvSpPr>
        <p:spPr>
          <a:xfrm>
            <a:off x="-10795" y="2303145"/>
            <a:ext cx="6106160" cy="22542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87015" y="2619375"/>
            <a:ext cx="296989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chemeClr val="tx1">
                    <a:lumMod val="75000"/>
                    <a:lumOff val="25000"/>
                  </a:schemeClr>
                </a:solidFill>
                <a:latin typeface="宋体" panose="02010600030101010101" charset="-122"/>
                <a:ea typeface="宋体" panose="02010600030101010101" charset="-122"/>
                <a:sym typeface="+mn-ea"/>
              </a:rPr>
              <a:t>研究结果</a:t>
            </a:r>
          </a:p>
        </p:txBody>
      </p:sp>
      <p:sp>
        <p:nvSpPr>
          <p:cNvPr id="22" name="文本框 21"/>
          <p:cNvSpPr txBox="1"/>
          <p:nvPr/>
        </p:nvSpPr>
        <p:spPr>
          <a:xfrm>
            <a:off x="619125" y="3072765"/>
            <a:ext cx="5137785" cy="9876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7" name="iSḻïḋe"/>
            <p:cNvGrpSpPr/>
            <p:nvPr/>
          </p:nvGrpSpPr>
          <p:grpSpPr>
            <a:xfrm>
              <a:off x="5528397" y="3806230"/>
              <a:ext cx="2860508" cy="275467"/>
              <a:chOff x="4851400" y="4251325"/>
              <a:chExt cx="6264276" cy="603251"/>
            </a:xfrm>
            <a:grpFill/>
          </p:grpSpPr>
          <p:sp>
            <p:nvSpPr>
              <p:cNvPr id="6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8" name="îSľîdè"/>
            <p:cNvGrpSpPr/>
            <p:nvPr/>
          </p:nvGrpSpPr>
          <p:grpSpPr>
            <a:xfrm>
              <a:off x="5487799" y="2810201"/>
              <a:ext cx="2935892" cy="808278"/>
              <a:chOff x="4762500" y="2070100"/>
              <a:chExt cx="6429376" cy="1770063"/>
            </a:xfrm>
            <a:grpFill/>
          </p:grpSpPr>
          <p:sp>
            <p:nvSpPr>
              <p:cNvPr id="5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9" name="íṥļïḑê"/>
            <p:cNvGrpSpPr/>
            <p:nvPr/>
          </p:nvGrpSpPr>
          <p:grpSpPr>
            <a:xfrm>
              <a:off x="3768308" y="2508637"/>
              <a:ext cx="1469396" cy="1847076"/>
              <a:chOff x="996950" y="1409700"/>
              <a:chExt cx="3217863" cy="4044950"/>
            </a:xfrm>
            <a:grpFill/>
          </p:grpSpPr>
          <p:sp>
            <p:nvSpPr>
              <p:cNvPr id="20"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5" name="图片 4" descr="WechatIMG168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6155690" y="4609465"/>
            <a:ext cx="2969895" cy="2248535"/>
          </a:xfrm>
          <a:prstGeom prst="rect">
            <a:avLst/>
          </a:prstGeom>
        </p:spPr>
      </p:pic>
    </p:spTree>
  </p:cSld>
  <p:clrMapOvr>
    <a:masterClrMapping/>
  </p:clrMapOvr>
  <p:transition spd="slow"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695960" y="796649"/>
            <a:ext cx="5026025" cy="2614713"/>
          </a:xfrm>
          <a:prstGeom prst="rect">
            <a:avLst/>
          </a:prstGeom>
        </p:spPr>
      </p:pic>
      <p:pic>
        <p:nvPicPr>
          <p:cNvPr id="3" name="图片 2"/>
          <p:cNvPicPr>
            <a:picLocks noChangeAspect="1"/>
          </p:cNvPicPr>
          <p:nvPr/>
        </p:nvPicPr>
        <p:blipFill rotWithShape="1">
          <a:blip r:embed="rId5" cstate="screen">
            <a:extLst>
              <a:ext uri="{28A0092B-C50C-407E-A947-70E740481C1C}">
                <a14:useLocalDpi xmlns:a14="http://schemas.microsoft.com/office/drawing/2010/main"/>
              </a:ext>
            </a:extLst>
          </a:blip>
          <a:srcRect t="-386"/>
          <a:stretch>
            <a:fillRect/>
          </a:stretch>
        </p:blipFill>
        <p:spPr>
          <a:xfrm>
            <a:off x="6470650" y="3525398"/>
            <a:ext cx="5025390" cy="2660137"/>
          </a:xfrm>
          <a:prstGeom prst="rect">
            <a:avLst/>
          </a:prstGeom>
        </p:spPr>
      </p:pic>
      <p:sp>
        <p:nvSpPr>
          <p:cNvPr id="12" name="文本框 11"/>
          <p:cNvSpPr txBox="1"/>
          <p:nvPr/>
        </p:nvSpPr>
        <p:spPr>
          <a:xfrm>
            <a:off x="6470650" y="748030"/>
            <a:ext cx="2825115"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输</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入</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标</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65000"/>
                    <a:lumOff val="35000"/>
                  </a:schemeClr>
                </a:solidFill>
                <a:latin typeface="宋体" panose="02010600030101010101" charset="-122"/>
                <a:ea typeface="宋体" panose="02010600030101010101" charset="-122"/>
                <a:cs typeface="宋体" panose="02010600030101010101" charset="-122"/>
              </a:rPr>
              <a:t>题</a:t>
            </a:r>
          </a:p>
        </p:txBody>
      </p:sp>
      <p:sp>
        <p:nvSpPr>
          <p:cNvPr id="13" name="文本框 12"/>
          <p:cNvSpPr txBox="1"/>
          <p:nvPr/>
        </p:nvSpPr>
        <p:spPr>
          <a:xfrm>
            <a:off x="6470650" y="1491615"/>
            <a:ext cx="4499610" cy="12184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4" name="文本框 3"/>
          <p:cNvSpPr txBox="1"/>
          <p:nvPr/>
        </p:nvSpPr>
        <p:spPr>
          <a:xfrm>
            <a:off x="1826260" y="3823970"/>
            <a:ext cx="3895725" cy="460375"/>
          </a:xfrm>
          <a:prstGeom prst="rect">
            <a:avLst/>
          </a:prstGeom>
          <a:noFill/>
        </p:spPr>
        <p:txBody>
          <a:bodyPr wrap="square" rtlCol="0">
            <a:spAutoFit/>
          </a:bodyPr>
          <a:lstStyle/>
          <a:p>
            <a:pPr algn="r"/>
            <a:r>
              <a:rPr lang="zh-CN" altLang="en-US" sz="2400" dirty="0">
                <a:solidFill>
                  <a:schemeClr val="tx1">
                    <a:lumMod val="65000"/>
                    <a:lumOff val="35000"/>
                  </a:schemeClr>
                </a:solidFill>
                <a:uFillTx/>
                <a:latin typeface="SimSun" panose="02010600030101010101" charset="-122"/>
                <a:ea typeface="宋体" panose="02010600030101010101" charset="-122"/>
                <a:cs typeface="宋体" panose="02010600030101010101" charset="-122"/>
              </a:rPr>
              <a:t>输 </a:t>
            </a:r>
            <a:r>
              <a:rPr lang="zh-CN" altLang="en-US" sz="2400" dirty="0">
                <a:solidFill>
                  <a:schemeClr val="tx1">
                    <a:lumMod val="65000"/>
                    <a:lumOff val="35000"/>
                  </a:schemeClr>
                </a:solidFill>
                <a:uFillTx/>
                <a:latin typeface="SimSun" panose="02010600030101010101" charset="-122"/>
                <a:ea typeface="宋体" panose="02010600030101010101" charset="-122"/>
                <a:cs typeface="宋体" panose="02010600030101010101" charset="-122"/>
                <a:sym typeface="+mn-ea"/>
              </a:rPr>
              <a:t>• 入 • 标 • 题</a:t>
            </a:r>
          </a:p>
        </p:txBody>
      </p:sp>
      <p:sp>
        <p:nvSpPr>
          <p:cNvPr id="5" name="文本框 4"/>
          <p:cNvSpPr txBox="1"/>
          <p:nvPr/>
        </p:nvSpPr>
        <p:spPr>
          <a:xfrm>
            <a:off x="1222375" y="4591545"/>
            <a:ext cx="4499610" cy="12464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1"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4" name="iSḻïḋe"/>
            <p:cNvGrpSpPr/>
            <p:nvPr/>
          </p:nvGrpSpPr>
          <p:grpSpPr>
            <a:xfrm>
              <a:off x="5528397" y="3806230"/>
              <a:ext cx="2860508" cy="275467"/>
              <a:chOff x="4851400" y="4251325"/>
              <a:chExt cx="6264276" cy="603251"/>
            </a:xfrm>
            <a:grpFill/>
          </p:grpSpPr>
          <p:sp>
            <p:nvSpPr>
              <p:cNvPr id="60"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Sľîdè"/>
            <p:cNvGrpSpPr/>
            <p:nvPr/>
          </p:nvGrpSpPr>
          <p:grpSpPr>
            <a:xfrm>
              <a:off x="5487799" y="2810201"/>
              <a:ext cx="2935892" cy="808278"/>
              <a:chOff x="4762500" y="2070100"/>
              <a:chExt cx="6429376" cy="1770063"/>
            </a:xfrm>
            <a:grpFill/>
          </p:grpSpPr>
          <p:sp>
            <p:nvSpPr>
              <p:cNvPr id="51"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íṥļïḑê"/>
            <p:cNvGrpSpPr/>
            <p:nvPr/>
          </p:nvGrpSpPr>
          <p:grpSpPr>
            <a:xfrm>
              <a:off x="3768308" y="2508637"/>
              <a:ext cx="1469396" cy="1847076"/>
              <a:chOff x="996950" y="1409700"/>
              <a:chExt cx="3217863" cy="4044950"/>
            </a:xfrm>
            <a:grpFill/>
          </p:grpSpPr>
          <p:sp>
            <p:nvSpPr>
              <p:cNvPr id="18"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2073275" y="732790"/>
            <a:ext cx="3734435" cy="5595620"/>
          </a:xfrm>
          <a:prstGeom prst="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a:off x="8177530" y="379095"/>
            <a:ext cx="1791970" cy="3734435"/>
          </a:xfrm>
          <a:custGeom>
            <a:avLst/>
            <a:gdLst>
              <a:gd name="connsiteX0" fmla="*/ 2450573 w 2604055"/>
              <a:gd name="connsiteY0" fmla="*/ 2719719 h 5425529"/>
              <a:gd name="connsiteX1" fmla="*/ 2450573 w 2604055"/>
              <a:gd name="connsiteY1" fmla="*/ 2611719 h 5425529"/>
              <a:gd name="connsiteX2" fmla="*/ 2604055 w 2604055"/>
              <a:gd name="connsiteY2" fmla="*/ 2611719 h 5425529"/>
              <a:gd name="connsiteX3" fmla="*/ 2604055 w 2604055"/>
              <a:gd name="connsiteY3" fmla="*/ 2719719 h 5425529"/>
              <a:gd name="connsiteX4" fmla="*/ 2342573 w 2604055"/>
              <a:gd name="connsiteY4" fmla="*/ 2611719 h 5425529"/>
              <a:gd name="connsiteX5" fmla="*/ 2342573 w 2604055"/>
              <a:gd name="connsiteY5" fmla="*/ 0 h 5425529"/>
              <a:gd name="connsiteX6" fmla="*/ 2450573 w 2604055"/>
              <a:gd name="connsiteY6" fmla="*/ 0 h 5425529"/>
              <a:gd name="connsiteX7" fmla="*/ 2450573 w 2604055"/>
              <a:gd name="connsiteY7" fmla="*/ 2611719 h 5425529"/>
              <a:gd name="connsiteX8" fmla="*/ 2342573 w 2604055"/>
              <a:gd name="connsiteY8" fmla="*/ 5425529 h 5425529"/>
              <a:gd name="connsiteX9" fmla="*/ 2342573 w 2604055"/>
              <a:gd name="connsiteY9" fmla="*/ 2719719 h 5425529"/>
              <a:gd name="connsiteX10" fmla="*/ 2450573 w 2604055"/>
              <a:gd name="connsiteY10" fmla="*/ 2719719 h 5425529"/>
              <a:gd name="connsiteX11" fmla="*/ 2450573 w 2604055"/>
              <a:gd name="connsiteY11" fmla="*/ 5425529 h 5425529"/>
              <a:gd name="connsiteX12" fmla="*/ 0 w 2604055"/>
              <a:gd name="connsiteY12" fmla="*/ 2719719 h 5425529"/>
              <a:gd name="connsiteX13" fmla="*/ 0 w 2604055"/>
              <a:gd name="connsiteY13" fmla="*/ 2611719 h 5425529"/>
              <a:gd name="connsiteX14" fmla="*/ 2342573 w 2604055"/>
              <a:gd name="connsiteY14" fmla="*/ 2611719 h 5425529"/>
              <a:gd name="connsiteX15" fmla="*/ 2342573 w 2604055"/>
              <a:gd name="connsiteY15" fmla="*/ 2719719 h 542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4055" h="5425529">
                <a:moveTo>
                  <a:pt x="2450573" y="2719719"/>
                </a:moveTo>
                <a:lnTo>
                  <a:pt x="2450573" y="2611719"/>
                </a:lnTo>
                <a:lnTo>
                  <a:pt x="2604055" y="2611719"/>
                </a:lnTo>
                <a:lnTo>
                  <a:pt x="2604055" y="2719719"/>
                </a:lnTo>
                <a:close/>
                <a:moveTo>
                  <a:pt x="2342573" y="2611719"/>
                </a:moveTo>
                <a:lnTo>
                  <a:pt x="2342573" y="0"/>
                </a:lnTo>
                <a:lnTo>
                  <a:pt x="2450573" y="0"/>
                </a:lnTo>
                <a:lnTo>
                  <a:pt x="2450573" y="2611719"/>
                </a:lnTo>
                <a:close/>
                <a:moveTo>
                  <a:pt x="2342573" y="5425529"/>
                </a:moveTo>
                <a:lnTo>
                  <a:pt x="2342573" y="2719719"/>
                </a:lnTo>
                <a:lnTo>
                  <a:pt x="2450573" y="2719719"/>
                </a:lnTo>
                <a:lnTo>
                  <a:pt x="2450573" y="5425529"/>
                </a:lnTo>
                <a:close/>
                <a:moveTo>
                  <a:pt x="0" y="2719719"/>
                </a:moveTo>
                <a:lnTo>
                  <a:pt x="0" y="2611719"/>
                </a:lnTo>
                <a:lnTo>
                  <a:pt x="2342573" y="2611719"/>
                </a:lnTo>
                <a:lnTo>
                  <a:pt x="2342573" y="2719719"/>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宋体" panose="02010600030101010101" charset="-122"/>
              <a:ea typeface="宋体" panose="02010600030101010101" charset="-122"/>
              <a:cs typeface="+mn-ea"/>
              <a:sym typeface="+mn-lt"/>
            </a:endParaRPr>
          </a:p>
        </p:txBody>
      </p:sp>
      <p:sp>
        <p:nvSpPr>
          <p:cNvPr id="8" name="TextBox 6"/>
          <p:cNvSpPr txBox="1"/>
          <p:nvPr/>
        </p:nvSpPr>
        <p:spPr>
          <a:xfrm>
            <a:off x="7452572" y="1384512"/>
            <a:ext cx="1443355" cy="1419860"/>
          </a:xfrm>
          <a:prstGeom prst="rect">
            <a:avLst/>
          </a:prstGeom>
          <a:noFill/>
        </p:spPr>
        <p:txBody>
          <a:bodyPr wrap="square">
            <a:spAutoFit/>
          </a:bodyPr>
          <a:lstStyle/>
          <a:p>
            <a:pPr algn="ctr" fontAlgn="auto">
              <a:lnSpc>
                <a:spcPct val="120000"/>
              </a:lnSpc>
              <a:spcBef>
                <a:spcPts val="0"/>
              </a:spcBef>
              <a:spcAft>
                <a:spcPts val="0"/>
              </a:spcAft>
              <a:defRPr/>
            </a:pPr>
            <a:r>
              <a:rPr lang="zh-CN" altLang="en-US" sz="3600" spc="600" dirty="0">
                <a:solidFill>
                  <a:schemeClr val="tx1">
                    <a:lumMod val="75000"/>
                    <a:lumOff val="25000"/>
                  </a:schemeClr>
                </a:solidFill>
                <a:latin typeface="宋体" panose="02010600030101010101" charset="-122"/>
                <a:ea typeface="宋体" panose="02010600030101010101" charset="-122"/>
                <a:cs typeface="Montserrat" charset="0"/>
              </a:rPr>
              <a:t>输入标题</a:t>
            </a:r>
          </a:p>
        </p:txBody>
      </p:sp>
      <p:sp>
        <p:nvSpPr>
          <p:cNvPr id="9" name="TextBox 6"/>
          <p:cNvSpPr txBox="1"/>
          <p:nvPr/>
        </p:nvSpPr>
        <p:spPr>
          <a:xfrm>
            <a:off x="9350192" y="1449959"/>
            <a:ext cx="1605280" cy="1678305"/>
          </a:xfrm>
          <a:prstGeom prst="rect">
            <a:avLst/>
          </a:prstGeom>
          <a:noFill/>
        </p:spPr>
        <p:txBody>
          <a:bodyPr wrap="none">
            <a:spAutoFit/>
          </a:bodyPr>
          <a:lstStyle/>
          <a:p>
            <a:pPr algn="ctr" fontAlgn="auto">
              <a:lnSpc>
                <a:spcPct val="120000"/>
              </a:lnSpc>
              <a:spcBef>
                <a:spcPts val="0"/>
              </a:spcBef>
              <a:spcAft>
                <a:spcPts val="0"/>
              </a:spcAft>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endParaRPr lang="en-US" altLang="zh-CN" sz="2200" spc="600" dirty="0">
              <a:solidFill>
                <a:schemeClr val="tx1">
                  <a:lumMod val="75000"/>
                  <a:lumOff val="25000"/>
                </a:schemeClr>
              </a:solidFill>
              <a:latin typeface="宋体" panose="02010600030101010101" charset="-122"/>
              <a:ea typeface="宋体" panose="02010600030101010101" charset="-122"/>
              <a:cs typeface="Montserrat" charset="0"/>
            </a:endParaRP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p>
          <a:p>
            <a:pPr algn="ctr" fontAlgn="auto">
              <a:lnSpc>
                <a:spcPct val="120000"/>
              </a:lnSpc>
              <a:spcBef>
                <a:spcPts val="0"/>
              </a:spcBef>
              <a:spcAft>
                <a:spcPts val="0"/>
              </a:spcAft>
              <a:defRPr/>
            </a:pPr>
            <a:endParaRPr lang="en-US" altLang="zh-CN" sz="2000" spc="600" dirty="0">
              <a:solidFill>
                <a:schemeClr val="tx1">
                  <a:lumMod val="75000"/>
                  <a:lumOff val="25000"/>
                </a:schemeClr>
              </a:solidFill>
              <a:latin typeface="宋体" panose="02010600030101010101" charset="-122"/>
              <a:ea typeface="宋体" panose="02010600030101010101" charset="-122"/>
              <a:cs typeface="Montserrat" charset="0"/>
            </a:endParaRPr>
          </a:p>
        </p:txBody>
      </p:sp>
      <p:sp>
        <p:nvSpPr>
          <p:cNvPr id="22" name="文本框 21"/>
          <p:cNvSpPr txBox="1"/>
          <p:nvPr/>
        </p:nvSpPr>
        <p:spPr>
          <a:xfrm>
            <a:off x="7206615" y="3512185"/>
            <a:ext cx="3740150" cy="2399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685470" y="229106"/>
            <a:ext cx="1269349" cy="503829"/>
            <a:chOff x="3768308" y="2508637"/>
            <a:chExt cx="4655383" cy="1847076"/>
          </a:xfrm>
          <a:solidFill>
            <a:srgbClr val="395907"/>
          </a:solidFill>
        </p:grpSpPr>
        <p:grpSp>
          <p:nvGrpSpPr>
            <p:cNvPr id="11" name="iSḻïḋe"/>
            <p:cNvGrpSpPr/>
            <p:nvPr/>
          </p:nvGrpSpPr>
          <p:grpSpPr>
            <a:xfrm>
              <a:off x="5528397" y="3806230"/>
              <a:ext cx="2860508" cy="275467"/>
              <a:chOff x="4851400" y="4251325"/>
              <a:chExt cx="6264276" cy="603251"/>
            </a:xfrm>
            <a:grpFill/>
          </p:grpSpPr>
          <p:sp>
            <p:nvSpPr>
              <p:cNvPr id="57"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8"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9"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0"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4"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65"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6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7"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6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6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7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7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7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7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7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7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宋体" panose="02010600030101010101" charset="-122"/>
                  <a:ea typeface="宋体" panose="02010600030101010101" charset="-122"/>
                </a:endParaRPr>
              </a:p>
            </p:txBody>
          </p:sp>
          <p:sp>
            <p:nvSpPr>
              <p:cNvPr id="7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7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grpSp>
        <p:grpSp>
          <p:nvGrpSpPr>
            <p:cNvPr id="12" name="îSľîdè"/>
            <p:cNvGrpSpPr/>
            <p:nvPr/>
          </p:nvGrpSpPr>
          <p:grpSpPr>
            <a:xfrm>
              <a:off x="5487799" y="2810201"/>
              <a:ext cx="2935892" cy="808278"/>
              <a:chOff x="4762500" y="2070100"/>
              <a:chExt cx="6429376" cy="1770063"/>
            </a:xfrm>
            <a:grpFill/>
          </p:grpSpPr>
          <p:sp>
            <p:nvSpPr>
              <p:cNvPr id="48"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9"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0"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1"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2"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3"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4"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5"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5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grpSp>
        <p:grpSp>
          <p:nvGrpSpPr>
            <p:cNvPr id="13" name="íṥļïḑê"/>
            <p:cNvGrpSpPr/>
            <p:nvPr/>
          </p:nvGrpSpPr>
          <p:grpSpPr>
            <a:xfrm>
              <a:off x="3768308" y="2508637"/>
              <a:ext cx="1469396" cy="1847076"/>
              <a:chOff x="996950" y="1409700"/>
              <a:chExt cx="3217863" cy="4044950"/>
            </a:xfrm>
            <a:grpFill/>
          </p:grpSpPr>
          <p:sp>
            <p:nvSpPr>
              <p:cNvPr id="15"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16"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18"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19"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0"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1"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2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3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3"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sp>
            <p:nvSpPr>
              <p:cNvPr id="4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宋体" panose="02010600030101010101" charset="-122"/>
                  <a:ea typeface="宋体" panose="02010600030101010101" charset="-122"/>
                </a:endParaRPr>
              </a:p>
            </p:txBody>
          </p:sp>
        </p:grpSp>
      </p:grpSp>
      <p:pic>
        <p:nvPicPr>
          <p:cNvPr id="2" name="图片 1" descr="WechatIMG191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540" y="1669415"/>
            <a:ext cx="5258435" cy="3721735"/>
          </a:xfrm>
          <a:prstGeom prst="rect">
            <a:avLst/>
          </a:prstGeom>
        </p:spPr>
      </p:pic>
    </p:spTree>
  </p:cSld>
  <p:clrMapOvr>
    <a:masterClrMapping/>
  </p:clrMapOvr>
  <p:transition spd="slow"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l="-2510"/>
          <a:stretch>
            <a:fillRect/>
          </a:stretch>
        </p:blipFill>
        <p:spPr>
          <a:xfrm>
            <a:off x="539508" y="785495"/>
            <a:ext cx="2699451" cy="2647950"/>
          </a:xfrm>
          <a:prstGeom prst="rect">
            <a:avLst/>
          </a:prstGeom>
        </p:spPr>
      </p:pic>
      <p:sp>
        <p:nvSpPr>
          <p:cNvPr id="20" name="矩形 19"/>
          <p:cNvSpPr/>
          <p:nvPr/>
        </p:nvSpPr>
        <p:spPr>
          <a:xfrm>
            <a:off x="3334385" y="785495"/>
            <a:ext cx="2647950" cy="26479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605790" y="3515995"/>
            <a:ext cx="2647950" cy="26479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334385" y="3515995"/>
            <a:ext cx="2643505" cy="2638425"/>
          </a:xfrm>
          <a:prstGeom prst="rect">
            <a:avLst/>
          </a:prstGeom>
          <a:blipFill rotWithShape="1">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3406140" y="1298506"/>
            <a:ext cx="2505075"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900" dirty="0">
                <a:solidFill>
                  <a:schemeClr val="bg1"/>
                </a:solidFill>
                <a:latin typeface="华文细黑" panose="02010600040101010101" charset="-122"/>
                <a:ea typeface="华文细黑" panose="02010600040101010101" charset="-122"/>
              </a:rPr>
              <a:t>输入文字输入文字输入文字输入文字输入文字输入文字输入文字输入文字输入文字输入文字输入文字输入文字输入文字输入文字输入文字输入文字输入文字输入文字输入文字输入文字</a:t>
            </a:r>
            <a:endParaRPr lang="zh-CN" altLang="en-US" sz="900" dirty="0">
              <a:solidFill>
                <a:schemeClr val="bg1"/>
              </a:solidFill>
              <a:latin typeface="华文细黑" panose="02010600040101010101" charset="-122"/>
              <a:ea typeface="华文细黑" panose="02010600040101010101" charset="-122"/>
              <a:sym typeface="+mn-ea"/>
            </a:endParaRPr>
          </a:p>
        </p:txBody>
      </p:sp>
      <p:sp>
        <p:nvSpPr>
          <p:cNvPr id="10244" name="矩形 5"/>
          <p:cNvSpPr/>
          <p:nvPr/>
        </p:nvSpPr>
        <p:spPr>
          <a:xfrm>
            <a:off x="8027035" y="1402080"/>
            <a:ext cx="2235200" cy="460375"/>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marL="0" lvl="0" indent="0" algn="dist">
              <a:lnSpc>
                <a:spcPct val="100000"/>
              </a:lnSpc>
              <a:buNone/>
            </a:pP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输•入•内•容</a:t>
            </a:r>
          </a:p>
        </p:txBody>
      </p:sp>
      <p:cxnSp>
        <p:nvCxnSpPr>
          <p:cNvPr id="19" name="直接连接符 18"/>
          <p:cNvCxnSpPr/>
          <p:nvPr/>
        </p:nvCxnSpPr>
        <p:spPr>
          <a:xfrm>
            <a:off x="7335520" y="1632585"/>
            <a:ext cx="62484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369550" y="1631950"/>
            <a:ext cx="62484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243" name="矩形 4"/>
          <p:cNvSpPr/>
          <p:nvPr/>
        </p:nvSpPr>
        <p:spPr>
          <a:xfrm>
            <a:off x="7185239" y="2195195"/>
            <a:ext cx="4392295" cy="1759456"/>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23" name="矩形 4"/>
          <p:cNvSpPr/>
          <p:nvPr/>
        </p:nvSpPr>
        <p:spPr>
          <a:xfrm>
            <a:off x="7185874" y="3585845"/>
            <a:ext cx="4392295" cy="2118529"/>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24"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25" name="iSḻïḋe"/>
            <p:cNvGrpSpPr/>
            <p:nvPr/>
          </p:nvGrpSpPr>
          <p:grpSpPr>
            <a:xfrm>
              <a:off x="5528397" y="3806230"/>
              <a:ext cx="2860508" cy="275467"/>
              <a:chOff x="4851400" y="4251325"/>
              <a:chExt cx="6264276" cy="603251"/>
            </a:xfrm>
            <a:grpFill/>
          </p:grpSpPr>
          <p:sp>
            <p:nvSpPr>
              <p:cNvPr id="68"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6" name="îSľîdè"/>
            <p:cNvGrpSpPr/>
            <p:nvPr/>
          </p:nvGrpSpPr>
          <p:grpSpPr>
            <a:xfrm>
              <a:off x="5487799" y="2810201"/>
              <a:ext cx="2935892" cy="808278"/>
              <a:chOff x="4762500" y="2070100"/>
              <a:chExt cx="6429376" cy="1770063"/>
            </a:xfrm>
            <a:grpFill/>
          </p:grpSpPr>
          <p:sp>
            <p:nvSpPr>
              <p:cNvPr id="5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7" name="íṥļïḑê"/>
            <p:cNvGrpSpPr/>
            <p:nvPr/>
          </p:nvGrpSpPr>
          <p:grpSpPr>
            <a:xfrm>
              <a:off x="3768308" y="2508637"/>
              <a:ext cx="1469396" cy="1847076"/>
              <a:chOff x="996950" y="1409700"/>
              <a:chExt cx="3217863" cy="4044950"/>
            </a:xfrm>
            <a:grpFill/>
          </p:grpSpPr>
          <p:sp>
            <p:nvSpPr>
              <p:cNvPr id="28"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89" name="文本框 88"/>
          <p:cNvSpPr txBox="1"/>
          <p:nvPr/>
        </p:nvSpPr>
        <p:spPr>
          <a:xfrm>
            <a:off x="694009" y="3989934"/>
            <a:ext cx="2505075"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900" dirty="0">
                <a:solidFill>
                  <a:schemeClr val="bg1"/>
                </a:solidFill>
                <a:latin typeface="华文细黑" panose="02010600040101010101" charset="-122"/>
                <a:ea typeface="华文细黑" panose="02010600040101010101" charset="-122"/>
              </a:rPr>
              <a:t>输入文字输入文字输入文字输入文字输入文字输入文字输入文字输入文字输入文字输入文字输入文字输入文字输入文字输入文字输入文字输入文字输入文字输入文字输入文字输入文字</a:t>
            </a:r>
            <a:endParaRPr lang="zh-CN" altLang="en-US" sz="900" dirty="0">
              <a:solidFill>
                <a:schemeClr val="bg1"/>
              </a:solidFill>
              <a:latin typeface="华文细黑" panose="02010600040101010101" charset="-122"/>
              <a:ea typeface="华文细黑" panose="02010600040101010101" charset="-122"/>
              <a:sym typeface="+mn-ea"/>
            </a:endParaRPr>
          </a:p>
        </p:txBody>
      </p:sp>
      <p:sp>
        <p:nvSpPr>
          <p:cNvPr id="22" name="矩形 21"/>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177767" y="161925"/>
            <a:ext cx="5785825" cy="6534785"/>
          </a:xfrm>
          <a:prstGeom prst="rect">
            <a:avLst/>
          </a:prstGeom>
        </p:spPr>
      </p:pic>
      <p:sp>
        <p:nvSpPr>
          <p:cNvPr id="10" name="矩形 9"/>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209665" y="161925"/>
            <a:ext cx="5801360" cy="653478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685470" y="229106"/>
            <a:ext cx="1269349" cy="503829"/>
            <a:chOff x="3768308" y="2508637"/>
            <a:chExt cx="4655383" cy="1847076"/>
          </a:xfrm>
          <a:solidFill>
            <a:srgbClr val="395907"/>
          </a:solidFill>
        </p:grpSpPr>
        <p:grpSp>
          <p:nvGrpSpPr>
            <p:cNvPr id="81" name="iSḻïḋe"/>
            <p:cNvGrpSpPr/>
            <p:nvPr/>
          </p:nvGrpSpPr>
          <p:grpSpPr>
            <a:xfrm>
              <a:off x="5528397" y="3806230"/>
              <a:ext cx="2860508" cy="275467"/>
              <a:chOff x="4851400" y="4251325"/>
              <a:chExt cx="6264276" cy="603251"/>
            </a:xfrm>
            <a:grpFill/>
          </p:grpSpPr>
          <p:sp>
            <p:nvSpPr>
              <p:cNvPr id="12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2"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3"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82" name="îSľîdè"/>
            <p:cNvGrpSpPr/>
            <p:nvPr/>
          </p:nvGrpSpPr>
          <p:grpSpPr>
            <a:xfrm>
              <a:off x="5487799" y="2810201"/>
              <a:ext cx="2935892" cy="808278"/>
              <a:chOff x="4762500" y="2070100"/>
              <a:chExt cx="6429376" cy="1770063"/>
            </a:xfrm>
            <a:grpFill/>
          </p:grpSpPr>
          <p:sp>
            <p:nvSpPr>
              <p:cNvPr id="115"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83" name="íṥļïḑê"/>
            <p:cNvGrpSpPr/>
            <p:nvPr/>
          </p:nvGrpSpPr>
          <p:grpSpPr>
            <a:xfrm>
              <a:off x="3768308" y="2508637"/>
              <a:ext cx="1469396" cy="1847076"/>
              <a:chOff x="996950" y="1409700"/>
              <a:chExt cx="3217863" cy="4044950"/>
            </a:xfrm>
            <a:grpFill/>
          </p:grpSpPr>
          <p:sp>
            <p:nvSpPr>
              <p:cNvPr id="84"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83" name="文本框 282">
            <a:extLst>
              <a:ext uri="{FF2B5EF4-FFF2-40B4-BE49-F238E27FC236}">
                <a16:creationId xmlns:a16="http://schemas.microsoft.com/office/drawing/2014/main" id="{387D5B9B-043F-6748-B3DD-DACB903563A4}"/>
              </a:ext>
            </a:extLst>
          </p:cNvPr>
          <p:cNvSpPr txBox="1"/>
          <p:nvPr/>
        </p:nvSpPr>
        <p:spPr>
          <a:xfrm>
            <a:off x="7742703" y="4472582"/>
            <a:ext cx="2628989" cy="3919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900" b="1" dirty="0">
                <a:solidFill>
                  <a:srgbClr val="395907"/>
                </a:solidFill>
                <a:latin typeface="方正姚体" panose="02010601030101010101" charset="-122"/>
                <a:ea typeface="方正姚体" panose="02010601030101010101" charset="-122"/>
                <a:sym typeface="+mn-ea"/>
              </a:rPr>
              <a:t>严谨  勤奋  求实  创新</a:t>
            </a:r>
          </a:p>
        </p:txBody>
      </p:sp>
      <p:sp>
        <p:nvSpPr>
          <p:cNvPr id="284" name="TextBox 6">
            <a:extLst>
              <a:ext uri="{FF2B5EF4-FFF2-40B4-BE49-F238E27FC236}">
                <a16:creationId xmlns:a16="http://schemas.microsoft.com/office/drawing/2014/main" id="{16FA07DF-EEFB-224C-9CC5-E85BD8ABD357}"/>
              </a:ext>
            </a:extLst>
          </p:cNvPr>
          <p:cNvSpPr txBox="1"/>
          <p:nvPr/>
        </p:nvSpPr>
        <p:spPr>
          <a:xfrm>
            <a:off x="7775280" y="3739953"/>
            <a:ext cx="2596412" cy="668837"/>
          </a:xfrm>
          <a:prstGeom prst="rect">
            <a:avLst/>
          </a:prstGeom>
          <a:noFill/>
        </p:spPr>
        <p:txBody>
          <a:bodyPr wrap="square">
            <a:spAutoFit/>
          </a:bodyPr>
          <a:lstStyle/>
          <a:p>
            <a:pPr algn="dist" fontAlgn="auto">
              <a:lnSpc>
                <a:spcPct val="120000"/>
              </a:lnSpc>
              <a:spcBef>
                <a:spcPts val="0"/>
              </a:spcBef>
              <a:spcAft>
                <a:spcPts val="0"/>
              </a:spcAft>
              <a:defRPr/>
            </a:pPr>
            <a:r>
              <a:rPr lang="zh-CN" altLang="en-US" sz="3600" spc="600" dirty="0">
                <a:solidFill>
                  <a:schemeClr val="tx1">
                    <a:lumMod val="75000"/>
                    <a:lumOff val="25000"/>
                  </a:schemeClr>
                </a:solidFill>
                <a:latin typeface="宋体" panose="02010600030101010101" charset="-122"/>
                <a:ea typeface="宋体" panose="02010600030101010101" charset="-122"/>
                <a:cs typeface="Montserrat" charset="0"/>
              </a:rPr>
              <a:t>谢谢观看</a:t>
            </a:r>
          </a:p>
        </p:txBody>
      </p:sp>
      <p:pic>
        <p:nvPicPr>
          <p:cNvPr id="285" name="图片 284">
            <a:extLst>
              <a:ext uri="{FF2B5EF4-FFF2-40B4-BE49-F238E27FC236}">
                <a16:creationId xmlns:a16="http://schemas.microsoft.com/office/drawing/2014/main" id="{DDD19CAD-5E8B-0A4D-B5EA-132118B5C2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8118179" y="1660922"/>
            <a:ext cx="1878038" cy="1904161"/>
          </a:xfrm>
          <a:prstGeom prst="rect">
            <a:avLst/>
          </a:prstGeom>
        </p:spPr>
      </p:pic>
      <p:grpSp>
        <p:nvGrpSpPr>
          <p:cNvPr id="286" name="组合 285">
            <a:extLst>
              <a:ext uri="{FF2B5EF4-FFF2-40B4-BE49-F238E27FC236}">
                <a16:creationId xmlns:a16="http://schemas.microsoft.com/office/drawing/2014/main" id="{4F5F29AE-8539-4646-BCF5-A3661C6786CA}"/>
              </a:ext>
            </a:extLst>
          </p:cNvPr>
          <p:cNvGrpSpPr/>
          <p:nvPr/>
        </p:nvGrpSpPr>
        <p:grpSpPr>
          <a:xfrm>
            <a:off x="8888359" y="3656443"/>
            <a:ext cx="360045" cy="76200"/>
            <a:chOff x="3219" y="7082"/>
            <a:chExt cx="567" cy="120"/>
          </a:xfrm>
        </p:grpSpPr>
        <p:sp>
          <p:nvSpPr>
            <p:cNvPr id="287" name="椭圆 286">
              <a:extLst>
                <a:ext uri="{FF2B5EF4-FFF2-40B4-BE49-F238E27FC236}">
                  <a16:creationId xmlns:a16="http://schemas.microsoft.com/office/drawing/2014/main" id="{B027225C-300B-6E41-86B0-2385FE30B0E4}"/>
                </a:ext>
              </a:extLst>
            </p:cNvPr>
            <p:cNvSpPr/>
            <p:nvPr/>
          </p:nvSpPr>
          <p:spPr>
            <a:xfrm>
              <a:off x="3219" y="7082"/>
              <a:ext cx="120" cy="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88" name="椭圆 287">
              <a:extLst>
                <a:ext uri="{FF2B5EF4-FFF2-40B4-BE49-F238E27FC236}">
                  <a16:creationId xmlns:a16="http://schemas.microsoft.com/office/drawing/2014/main" id="{D5EF4D2A-7DC0-9549-8626-367AEFFD699E}"/>
                </a:ext>
              </a:extLst>
            </p:cNvPr>
            <p:cNvSpPr/>
            <p:nvPr/>
          </p:nvSpPr>
          <p:spPr>
            <a:xfrm>
              <a:off x="3436" y="7082"/>
              <a:ext cx="120" cy="1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89" name="椭圆 288">
              <a:extLst>
                <a:ext uri="{FF2B5EF4-FFF2-40B4-BE49-F238E27FC236}">
                  <a16:creationId xmlns:a16="http://schemas.microsoft.com/office/drawing/2014/main" id="{04955E2D-FEAD-EB42-A6EE-820FBBF38718}"/>
                </a:ext>
              </a:extLst>
            </p:cNvPr>
            <p:cNvSpPr/>
            <p:nvPr/>
          </p:nvSpPr>
          <p:spPr>
            <a:xfrm>
              <a:off x="3666" y="7082"/>
              <a:ext cx="120" cy="120"/>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Tree>
  </p:cSld>
  <p:clrMapOvr>
    <a:masterClrMapping/>
  </p:clrMapOvr>
  <p:transition spd="slow" advClick="0"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546735"/>
            <a:ext cx="1219136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1068705"/>
            <a:ext cx="1219136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47495" y="546735"/>
            <a:ext cx="2015490" cy="521970"/>
          </a:xfrm>
          <a:prstGeom prst="rect">
            <a:avLst/>
          </a:prstGeom>
          <a:noFill/>
        </p:spPr>
        <p:txBody>
          <a:bodyPr wrap="square" rtlCol="0">
            <a:spAutoFit/>
          </a:bodyPr>
          <a:lstStyle/>
          <a:p>
            <a:pPr algn="r"/>
            <a:r>
              <a:rPr lang="en-US" altLang="zh-CN" sz="2800" dirty="0">
                <a:solidFill>
                  <a:srgbClr val="395907"/>
                </a:solidFill>
                <a:latin typeface="华文细黑" panose="02010600040101010101" charset="-122"/>
                <a:ea typeface="华文细黑" panose="02010600040101010101" charset="-122"/>
                <a:sym typeface="+mn-ea"/>
              </a:rPr>
              <a:t>CONTENTS</a:t>
            </a:r>
          </a:p>
        </p:txBody>
      </p:sp>
      <p:cxnSp>
        <p:nvCxnSpPr>
          <p:cNvPr id="7" name="直接连接符 6"/>
          <p:cNvCxnSpPr/>
          <p:nvPr/>
        </p:nvCxnSpPr>
        <p:spPr>
          <a:xfrm flipH="1">
            <a:off x="1546860" y="546735"/>
            <a:ext cx="635" cy="6338570"/>
          </a:xfrm>
          <a:prstGeom prst="line">
            <a:avLst/>
          </a:prstGeom>
          <a:solidFill>
            <a:schemeClr val="tx1">
              <a:lumMod val="65000"/>
              <a:lumOff val="35000"/>
            </a:schemeClr>
          </a:solid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494790" y="2052320"/>
            <a:ext cx="104775" cy="104775"/>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499235" y="3187700"/>
            <a:ext cx="104775" cy="104775"/>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4790" y="4351020"/>
            <a:ext cx="104775" cy="104775"/>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99235" y="5514340"/>
            <a:ext cx="104775" cy="104775"/>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1832610" y="1758950"/>
            <a:ext cx="4250690" cy="692497"/>
          </a:xfrm>
          <a:prstGeom prst="rect">
            <a:avLst/>
          </a:prstGeom>
          <a:noFill/>
        </p:spPr>
        <p:txBody>
          <a:bodyPr wrap="square" rtlCol="0">
            <a:spAutoFit/>
          </a:bodyPr>
          <a:lstStyle/>
          <a:p>
            <a:pPr algn="l" fontAlgn="auto">
              <a:lnSpc>
                <a:spcPct val="150000"/>
              </a:lnSpc>
            </a:pPr>
            <a:r>
              <a:rPr lang="en-US" altLang="zh-CN" sz="1600" b="1" dirty="0">
                <a:solidFill>
                  <a:schemeClr val="tx1">
                    <a:lumMod val="75000"/>
                    <a:lumOff val="25000"/>
                  </a:schemeClr>
                </a:solidFill>
                <a:latin typeface="华文细黑" panose="02010600040101010101" charset="-122"/>
                <a:ea typeface="华文细黑" panose="02010600040101010101" charset="-122"/>
                <a:sym typeface="+mn-ea"/>
              </a:rPr>
              <a:t>01  </a:t>
            </a:r>
            <a:r>
              <a:rPr lang="zh-CN" altLang="en-US" sz="1600" b="1" dirty="0">
                <a:solidFill>
                  <a:schemeClr val="tx1">
                    <a:lumMod val="75000"/>
                    <a:lumOff val="25000"/>
                  </a:schemeClr>
                </a:solidFill>
                <a:latin typeface="华文细黑" panose="02010600040101010101" charset="-122"/>
                <a:ea typeface="华文细黑" panose="02010600040101010101" charset="-122"/>
                <a:sym typeface="+mn-ea"/>
              </a:rPr>
              <a:t>研究背景</a:t>
            </a:r>
            <a:endParaRPr lang="en-US" altLang="zh-CN" sz="1600" b="1"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19" name="文本框 18"/>
          <p:cNvSpPr txBox="1"/>
          <p:nvPr/>
        </p:nvSpPr>
        <p:spPr>
          <a:xfrm>
            <a:off x="1833245" y="2894330"/>
            <a:ext cx="4250055" cy="692497"/>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华文细黑" panose="02010600040101010101" charset="-122"/>
                <a:ea typeface="华文细黑" panose="02010600040101010101" charset="-122"/>
                <a:sym typeface="+mn-ea"/>
              </a:rPr>
              <a:t>02  </a:t>
            </a:r>
            <a:r>
              <a:rPr lang="zh-CN" altLang="en-US" sz="1600" b="1" dirty="0">
                <a:solidFill>
                  <a:schemeClr val="tx1">
                    <a:lumMod val="75000"/>
                    <a:lumOff val="25000"/>
                  </a:schemeClr>
                </a:solidFill>
                <a:latin typeface="华文细黑" panose="02010600040101010101" charset="-122"/>
                <a:ea typeface="华文细黑" panose="02010600040101010101" charset="-122"/>
                <a:sym typeface="+mn-ea"/>
              </a:rPr>
              <a:t>研究方法</a:t>
            </a:r>
            <a:endParaRPr lang="en-US" altLang="zh-CN" sz="1600" b="1"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20" name="文本框 19"/>
          <p:cNvSpPr txBox="1"/>
          <p:nvPr/>
        </p:nvSpPr>
        <p:spPr>
          <a:xfrm>
            <a:off x="1833245" y="4057650"/>
            <a:ext cx="4250055" cy="692497"/>
          </a:xfrm>
          <a:prstGeom prst="rect">
            <a:avLst/>
          </a:prstGeom>
          <a:noFill/>
        </p:spPr>
        <p:txBody>
          <a:bodyPr wrap="square" rtlCol="0">
            <a:spAutoFit/>
          </a:bodyPr>
          <a:lstStyle/>
          <a:p>
            <a:pPr algn="l" fontAlgn="auto">
              <a:lnSpc>
                <a:spcPct val="150000"/>
              </a:lnSpc>
            </a:pPr>
            <a:r>
              <a:rPr lang="en-US" altLang="zh-CN" sz="1600" b="1" dirty="0">
                <a:solidFill>
                  <a:schemeClr val="tx1">
                    <a:lumMod val="75000"/>
                    <a:lumOff val="25000"/>
                  </a:schemeClr>
                </a:solidFill>
                <a:latin typeface="华文细黑" panose="02010600040101010101" charset="-122"/>
                <a:ea typeface="华文细黑" panose="02010600040101010101" charset="-122"/>
                <a:sym typeface="+mn-ea"/>
              </a:rPr>
              <a:t>03  </a:t>
            </a:r>
            <a:r>
              <a:rPr lang="zh-CN" altLang="en-US" sz="1600" b="1" dirty="0">
                <a:solidFill>
                  <a:schemeClr val="tx1">
                    <a:lumMod val="75000"/>
                    <a:lumOff val="25000"/>
                  </a:schemeClr>
                </a:solidFill>
                <a:latin typeface="华文细黑" panose="02010600040101010101" charset="-122"/>
                <a:ea typeface="华文细黑" panose="02010600040101010101" charset="-122"/>
                <a:sym typeface="+mn-ea"/>
              </a:rPr>
              <a:t>研究过程</a:t>
            </a:r>
            <a:endParaRPr lang="en-US" altLang="zh-CN" sz="1600" b="1" dirty="0">
              <a:solidFill>
                <a:schemeClr val="tx1">
                  <a:lumMod val="75000"/>
                  <a:lumOff val="25000"/>
                </a:schemeClr>
              </a:solidFill>
              <a:latin typeface="华文细黑" panose="02010600040101010101" charset="-122"/>
              <a:ea typeface="华文细黑" panose="02010600040101010101" charset="-122"/>
              <a:sym typeface="+mn-ea"/>
            </a:endParaRPr>
          </a:p>
          <a:p>
            <a:pPr algn="l" fontAlgn="auto">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21" name="文本框 20"/>
          <p:cNvSpPr txBox="1"/>
          <p:nvPr/>
        </p:nvSpPr>
        <p:spPr>
          <a:xfrm>
            <a:off x="1833245" y="5220970"/>
            <a:ext cx="4250055" cy="692497"/>
          </a:xfrm>
          <a:prstGeom prst="rect">
            <a:avLst/>
          </a:prstGeom>
          <a:noFill/>
        </p:spPr>
        <p:txBody>
          <a:bodyPr wrap="square" rtlCol="0">
            <a:spAutoFit/>
          </a:bodyPr>
          <a:lstStyle/>
          <a:p>
            <a:pPr algn="l" fontAlgn="auto">
              <a:lnSpc>
                <a:spcPct val="150000"/>
              </a:lnSpc>
            </a:pPr>
            <a:r>
              <a:rPr lang="en-US" altLang="zh-CN" sz="1600" b="1" dirty="0">
                <a:solidFill>
                  <a:schemeClr val="tx1">
                    <a:lumMod val="75000"/>
                    <a:lumOff val="25000"/>
                  </a:schemeClr>
                </a:solidFill>
                <a:latin typeface="华文细黑" panose="02010600040101010101" charset="-122"/>
                <a:ea typeface="华文细黑" panose="02010600040101010101" charset="-122"/>
                <a:sym typeface="+mn-ea"/>
              </a:rPr>
              <a:t>04  </a:t>
            </a:r>
            <a:r>
              <a:rPr lang="zh-CN" altLang="en-US" sz="1600" b="1" dirty="0">
                <a:solidFill>
                  <a:schemeClr val="tx1">
                    <a:lumMod val="75000"/>
                    <a:lumOff val="25000"/>
                  </a:schemeClr>
                </a:solidFill>
                <a:latin typeface="华文细黑" panose="02010600040101010101" charset="-122"/>
                <a:ea typeface="华文细黑" panose="02010600040101010101" charset="-122"/>
                <a:sym typeface="+mn-ea"/>
              </a:rPr>
              <a:t>研究结果</a:t>
            </a:r>
            <a:endParaRPr lang="en-US" altLang="zh-CN" sz="1600" b="1" dirty="0">
              <a:solidFill>
                <a:schemeClr val="tx1">
                  <a:lumMod val="75000"/>
                  <a:lumOff val="25000"/>
                </a:schemeClr>
              </a:solidFill>
              <a:latin typeface="华文细黑" panose="02010600040101010101" charset="-122"/>
              <a:ea typeface="华文细黑" panose="02010600040101010101" charset="-122"/>
              <a:sym typeface="+mn-ea"/>
            </a:endParaRPr>
          </a:p>
          <a:p>
            <a:pPr algn="l" fontAlgn="auto">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7"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37486" y="554783"/>
            <a:ext cx="1269349" cy="503829"/>
            <a:chOff x="3768308" y="2508637"/>
            <a:chExt cx="4655383" cy="1847076"/>
          </a:xfrm>
          <a:solidFill>
            <a:srgbClr val="395907"/>
          </a:solidFill>
        </p:grpSpPr>
        <p:grpSp>
          <p:nvGrpSpPr>
            <p:cNvPr id="18" name="iSḻïḋe"/>
            <p:cNvGrpSpPr/>
            <p:nvPr/>
          </p:nvGrpSpPr>
          <p:grpSpPr>
            <a:xfrm>
              <a:off x="5528397" y="3806230"/>
              <a:ext cx="2860508" cy="275467"/>
              <a:chOff x="4851400" y="4251325"/>
              <a:chExt cx="6264276" cy="603251"/>
            </a:xfrm>
            <a:grpFill/>
          </p:grpSpPr>
          <p:sp>
            <p:nvSpPr>
              <p:cNvPr id="66"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2" name="îSľîdè"/>
            <p:cNvGrpSpPr/>
            <p:nvPr/>
          </p:nvGrpSpPr>
          <p:grpSpPr>
            <a:xfrm>
              <a:off x="5487799" y="2810201"/>
              <a:ext cx="2935892" cy="808278"/>
              <a:chOff x="4762500" y="2070100"/>
              <a:chExt cx="6429376" cy="1770063"/>
            </a:xfrm>
            <a:grpFill/>
          </p:grpSpPr>
          <p:sp>
            <p:nvSpPr>
              <p:cNvPr id="56"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3" name="íṥļïḑê"/>
            <p:cNvGrpSpPr/>
            <p:nvPr/>
          </p:nvGrpSpPr>
          <p:grpSpPr>
            <a:xfrm>
              <a:off x="3768308" y="2508637"/>
              <a:ext cx="1469396" cy="1847076"/>
              <a:chOff x="996950" y="1409700"/>
              <a:chExt cx="3217863" cy="4044950"/>
            </a:xfrm>
            <a:grpFill/>
          </p:grpSpPr>
          <p:sp>
            <p:nvSpPr>
              <p:cNvPr id="24"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87" name="图片 86" descr="121105-菊花-103">
            <a:extLst>
              <a:ext uri="{FF2B5EF4-FFF2-40B4-BE49-F238E27FC236}">
                <a16:creationId xmlns:a16="http://schemas.microsoft.com/office/drawing/2014/main" id="{BFB1D07D-0CAB-2044-B985-224F9207A0F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102185" y="1406728"/>
            <a:ext cx="4031838" cy="4885510"/>
          </a:xfrm>
          <a:prstGeom prst="rect">
            <a:avLst/>
          </a:prstGeom>
        </p:spPr>
      </p:pic>
    </p:spTree>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6155690" y="0"/>
            <a:ext cx="2975246" cy="2232025"/>
          </a:xfrm>
          <a:prstGeom prst="rect">
            <a:avLst/>
          </a:prstGeom>
        </p:spPr>
      </p:pic>
      <p:grpSp>
        <p:nvGrpSpPr>
          <p:cNvPr id="18" name="组合 17"/>
          <p:cNvGrpSpPr/>
          <p:nvPr/>
        </p:nvGrpSpPr>
        <p:grpSpPr>
          <a:xfrm>
            <a:off x="6157595" y="-13335"/>
            <a:ext cx="2973070" cy="2395385"/>
            <a:chOff x="9697" y="-21"/>
            <a:chExt cx="4682" cy="3779"/>
          </a:xfrm>
        </p:grpSpPr>
        <p:sp>
          <p:nvSpPr>
            <p:cNvPr id="19" name="矩形 18"/>
            <p:cNvSpPr/>
            <p:nvPr/>
          </p:nvSpPr>
          <p:spPr>
            <a:xfrm>
              <a:off x="9697" y="20"/>
              <a:ext cx="4682" cy="3509"/>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891" y="-21"/>
              <a:ext cx="4316" cy="3779"/>
            </a:xfrm>
            <a:prstGeom prst="rect">
              <a:avLst/>
            </a:prstGeom>
            <a:noFill/>
          </p:spPr>
          <p:txBody>
            <a:bodyPr wrap="square" rtlCol="0">
              <a:spAutoFit/>
            </a:bodyPr>
            <a:lstStyle/>
            <a:p>
              <a:pPr algn="ctr"/>
              <a:r>
                <a:rPr lang="en-US" altLang="zh-CN" sz="15000" dirty="0">
                  <a:solidFill>
                    <a:schemeClr val="bg1"/>
                  </a:solidFill>
                  <a:latin typeface="汉仪南宫体简" panose="02010600000101010101" charset="-122"/>
                  <a:ea typeface="汉仪南宫体简" panose="02010600000101010101" charset="-122"/>
                </a:rPr>
                <a:t>01</a:t>
              </a:r>
            </a:p>
          </p:txBody>
        </p:sp>
      </p:grpSp>
      <p:pic>
        <p:nvPicPr>
          <p:cNvPr id="6" name="图片 5"/>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9206865" y="2301875"/>
            <a:ext cx="2980781" cy="2254251"/>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6157595" y="4655185"/>
            <a:ext cx="2981325" cy="2225040"/>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6155690" y="2301875"/>
            <a:ext cx="2974975" cy="2254250"/>
          </a:xfrm>
          <a:prstGeom prst="rect">
            <a:avLst/>
          </a:prstGeom>
        </p:spPr>
      </p:pic>
      <p:sp>
        <p:nvSpPr>
          <p:cNvPr id="14" name="矩形 13"/>
          <p:cNvSpPr/>
          <p:nvPr/>
        </p:nvSpPr>
        <p:spPr>
          <a:xfrm>
            <a:off x="-10795" y="2303145"/>
            <a:ext cx="6106160" cy="22542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87015" y="2619375"/>
            <a:ext cx="296989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chemeClr val="tx1">
                    <a:lumMod val="75000"/>
                    <a:lumOff val="25000"/>
                  </a:schemeClr>
                </a:solidFill>
                <a:latin typeface="宋体" panose="02010600030101010101" charset="-122"/>
                <a:ea typeface="宋体" panose="02010600030101010101" charset="-122"/>
                <a:sym typeface="+mn-ea"/>
              </a:rPr>
              <a:t>研究背景</a:t>
            </a:r>
          </a:p>
        </p:txBody>
      </p:sp>
      <p:sp>
        <p:nvSpPr>
          <p:cNvPr id="22" name="文本框 21"/>
          <p:cNvSpPr txBox="1"/>
          <p:nvPr/>
        </p:nvSpPr>
        <p:spPr>
          <a:xfrm>
            <a:off x="619125" y="3072765"/>
            <a:ext cx="5137785"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23"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24" name="iSḻïḋe"/>
            <p:cNvGrpSpPr/>
            <p:nvPr/>
          </p:nvGrpSpPr>
          <p:grpSpPr>
            <a:xfrm>
              <a:off x="5528397" y="3806230"/>
              <a:ext cx="2860508" cy="275467"/>
              <a:chOff x="4851400" y="4251325"/>
              <a:chExt cx="6264276" cy="603251"/>
            </a:xfrm>
            <a:grpFill/>
          </p:grpSpPr>
          <p:sp>
            <p:nvSpPr>
              <p:cNvPr id="67"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5" name="îSľîdè"/>
            <p:cNvGrpSpPr/>
            <p:nvPr/>
          </p:nvGrpSpPr>
          <p:grpSpPr>
            <a:xfrm>
              <a:off x="5487799" y="2810201"/>
              <a:ext cx="2935892" cy="808278"/>
              <a:chOff x="4762500" y="2070100"/>
              <a:chExt cx="6429376" cy="1770063"/>
            </a:xfrm>
            <a:grpFill/>
          </p:grpSpPr>
          <p:sp>
            <p:nvSpPr>
              <p:cNvPr id="58"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6" name="íṥļïḑê"/>
            <p:cNvGrpSpPr/>
            <p:nvPr/>
          </p:nvGrpSpPr>
          <p:grpSpPr>
            <a:xfrm>
              <a:off x="3768308" y="2508637"/>
              <a:ext cx="1469396" cy="1847076"/>
              <a:chOff x="996950" y="1409700"/>
              <a:chExt cx="3217863" cy="4044950"/>
            </a:xfrm>
            <a:grpFill/>
          </p:grpSpPr>
          <p:sp>
            <p:nvSpPr>
              <p:cNvPr id="2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6628129" y="3235048"/>
            <a:ext cx="3277802" cy="2947421"/>
          </a:xfrm>
          <a:prstGeom prst="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a:off x="1931035" y="-198755"/>
            <a:ext cx="1791970" cy="3734435"/>
          </a:xfrm>
          <a:custGeom>
            <a:avLst/>
            <a:gdLst>
              <a:gd name="connsiteX0" fmla="*/ 2450573 w 2604055"/>
              <a:gd name="connsiteY0" fmla="*/ 2719719 h 5425529"/>
              <a:gd name="connsiteX1" fmla="*/ 2450573 w 2604055"/>
              <a:gd name="connsiteY1" fmla="*/ 2611719 h 5425529"/>
              <a:gd name="connsiteX2" fmla="*/ 2604055 w 2604055"/>
              <a:gd name="connsiteY2" fmla="*/ 2611719 h 5425529"/>
              <a:gd name="connsiteX3" fmla="*/ 2604055 w 2604055"/>
              <a:gd name="connsiteY3" fmla="*/ 2719719 h 5425529"/>
              <a:gd name="connsiteX4" fmla="*/ 2342573 w 2604055"/>
              <a:gd name="connsiteY4" fmla="*/ 2611719 h 5425529"/>
              <a:gd name="connsiteX5" fmla="*/ 2342573 w 2604055"/>
              <a:gd name="connsiteY5" fmla="*/ 0 h 5425529"/>
              <a:gd name="connsiteX6" fmla="*/ 2450573 w 2604055"/>
              <a:gd name="connsiteY6" fmla="*/ 0 h 5425529"/>
              <a:gd name="connsiteX7" fmla="*/ 2450573 w 2604055"/>
              <a:gd name="connsiteY7" fmla="*/ 2611719 h 5425529"/>
              <a:gd name="connsiteX8" fmla="*/ 2342573 w 2604055"/>
              <a:gd name="connsiteY8" fmla="*/ 5425529 h 5425529"/>
              <a:gd name="connsiteX9" fmla="*/ 2342573 w 2604055"/>
              <a:gd name="connsiteY9" fmla="*/ 2719719 h 5425529"/>
              <a:gd name="connsiteX10" fmla="*/ 2450573 w 2604055"/>
              <a:gd name="connsiteY10" fmla="*/ 2719719 h 5425529"/>
              <a:gd name="connsiteX11" fmla="*/ 2450573 w 2604055"/>
              <a:gd name="connsiteY11" fmla="*/ 5425529 h 5425529"/>
              <a:gd name="connsiteX12" fmla="*/ 0 w 2604055"/>
              <a:gd name="connsiteY12" fmla="*/ 2719719 h 5425529"/>
              <a:gd name="connsiteX13" fmla="*/ 0 w 2604055"/>
              <a:gd name="connsiteY13" fmla="*/ 2611719 h 5425529"/>
              <a:gd name="connsiteX14" fmla="*/ 2342573 w 2604055"/>
              <a:gd name="connsiteY14" fmla="*/ 2611719 h 5425529"/>
              <a:gd name="connsiteX15" fmla="*/ 2342573 w 2604055"/>
              <a:gd name="connsiteY15" fmla="*/ 2719719 h 542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4055" h="5425529">
                <a:moveTo>
                  <a:pt x="2450573" y="2719719"/>
                </a:moveTo>
                <a:lnTo>
                  <a:pt x="2450573" y="2611719"/>
                </a:lnTo>
                <a:lnTo>
                  <a:pt x="2604055" y="2611719"/>
                </a:lnTo>
                <a:lnTo>
                  <a:pt x="2604055" y="2719719"/>
                </a:lnTo>
                <a:close/>
                <a:moveTo>
                  <a:pt x="2342573" y="2611719"/>
                </a:moveTo>
                <a:lnTo>
                  <a:pt x="2342573" y="0"/>
                </a:lnTo>
                <a:lnTo>
                  <a:pt x="2450573" y="0"/>
                </a:lnTo>
                <a:lnTo>
                  <a:pt x="2450573" y="2611719"/>
                </a:lnTo>
                <a:close/>
                <a:moveTo>
                  <a:pt x="2342573" y="5425529"/>
                </a:moveTo>
                <a:lnTo>
                  <a:pt x="2342573" y="2719719"/>
                </a:lnTo>
                <a:lnTo>
                  <a:pt x="2450573" y="2719719"/>
                </a:lnTo>
                <a:lnTo>
                  <a:pt x="2450573" y="5425529"/>
                </a:lnTo>
                <a:close/>
                <a:moveTo>
                  <a:pt x="0" y="2719719"/>
                </a:moveTo>
                <a:lnTo>
                  <a:pt x="0" y="2611719"/>
                </a:lnTo>
                <a:lnTo>
                  <a:pt x="2342573" y="2611719"/>
                </a:lnTo>
                <a:lnTo>
                  <a:pt x="2342573" y="2719719"/>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 name="TextBox 6"/>
          <p:cNvSpPr txBox="1"/>
          <p:nvPr/>
        </p:nvSpPr>
        <p:spPr>
          <a:xfrm>
            <a:off x="1172210" y="772795"/>
            <a:ext cx="1443355" cy="1568450"/>
          </a:xfrm>
          <a:prstGeom prst="rect">
            <a:avLst/>
          </a:prstGeom>
          <a:noFill/>
        </p:spPr>
        <p:txBody>
          <a:bodyPr wrap="square">
            <a:spAutoFit/>
          </a:bodyPr>
          <a:lstStyle/>
          <a:p>
            <a:pPr algn="ctr" fontAlgn="auto">
              <a:lnSpc>
                <a:spcPct val="120000"/>
              </a:lnSpc>
              <a:spcBef>
                <a:spcPts val="0"/>
              </a:spcBef>
              <a:spcAft>
                <a:spcPts val="0"/>
              </a:spcAft>
              <a:defRPr/>
            </a:pPr>
            <a:r>
              <a:rPr lang="zh-CN" altLang="en-US" sz="4000" spc="600" dirty="0">
                <a:solidFill>
                  <a:schemeClr val="tx1">
                    <a:lumMod val="75000"/>
                    <a:lumOff val="25000"/>
                  </a:schemeClr>
                </a:solidFill>
                <a:latin typeface="宋体" panose="02010600030101010101" charset="-122"/>
                <a:ea typeface="宋体" panose="02010600030101010101" charset="-122"/>
                <a:cs typeface="Montserrat" charset="0"/>
              </a:rPr>
              <a:t>输入标题</a:t>
            </a:r>
          </a:p>
        </p:txBody>
      </p:sp>
      <p:sp>
        <p:nvSpPr>
          <p:cNvPr id="22" name="文本框 21"/>
          <p:cNvSpPr txBox="1"/>
          <p:nvPr/>
        </p:nvSpPr>
        <p:spPr>
          <a:xfrm>
            <a:off x="960120" y="2934335"/>
            <a:ext cx="4705350" cy="30931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p:txBody>
      </p:sp>
      <p:grpSp>
        <p:nvGrpSpPr>
          <p:cNvPr id="1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1" name="iSḻïḋe"/>
            <p:cNvGrpSpPr/>
            <p:nvPr/>
          </p:nvGrpSpPr>
          <p:grpSpPr>
            <a:xfrm>
              <a:off x="5528397" y="3806230"/>
              <a:ext cx="2860508" cy="275467"/>
              <a:chOff x="4851400" y="4251325"/>
              <a:chExt cx="6264276" cy="603251"/>
            </a:xfrm>
            <a:grpFill/>
          </p:grpSpPr>
          <p:sp>
            <p:nvSpPr>
              <p:cNvPr id="58"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 name="îSľîdè"/>
            <p:cNvGrpSpPr/>
            <p:nvPr/>
          </p:nvGrpSpPr>
          <p:grpSpPr>
            <a:xfrm>
              <a:off x="5487799" y="2810201"/>
              <a:ext cx="2935892" cy="808278"/>
              <a:chOff x="4762500" y="2070100"/>
              <a:chExt cx="6429376" cy="1770063"/>
            </a:xfrm>
            <a:grpFill/>
          </p:grpSpPr>
          <p:sp>
            <p:nvSpPr>
              <p:cNvPr id="4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3" name="íṥļïḑê"/>
            <p:cNvGrpSpPr/>
            <p:nvPr/>
          </p:nvGrpSpPr>
          <p:grpSpPr>
            <a:xfrm>
              <a:off x="3768308" y="2508637"/>
              <a:ext cx="1469396" cy="1847076"/>
              <a:chOff x="996950" y="1409700"/>
              <a:chExt cx="3217863" cy="4044950"/>
            </a:xfrm>
            <a:grpFill/>
          </p:grpSpPr>
          <p:sp>
            <p:nvSpPr>
              <p:cNvPr id="16"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80" name="TextBox 6"/>
          <p:cNvSpPr txBox="1"/>
          <p:nvPr/>
        </p:nvSpPr>
        <p:spPr>
          <a:xfrm>
            <a:off x="3064588" y="932662"/>
            <a:ext cx="1605280" cy="1678305"/>
          </a:xfrm>
          <a:prstGeom prst="rect">
            <a:avLst/>
          </a:prstGeom>
          <a:noFill/>
        </p:spPr>
        <p:txBody>
          <a:bodyPr wrap="none">
            <a:spAutoFit/>
          </a:bodyPr>
          <a:lstStyle/>
          <a:p>
            <a:pPr algn="ctr" fontAlgn="auto">
              <a:lnSpc>
                <a:spcPct val="120000"/>
              </a:lnSpc>
              <a:spcBef>
                <a:spcPts val="0"/>
              </a:spcBef>
              <a:spcAft>
                <a:spcPts val="0"/>
              </a:spcAft>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endParaRPr lang="en-US" altLang="zh-CN" sz="2200" spc="600" dirty="0">
              <a:solidFill>
                <a:schemeClr val="tx1">
                  <a:lumMod val="75000"/>
                  <a:lumOff val="25000"/>
                </a:schemeClr>
              </a:solidFill>
              <a:latin typeface="宋体" panose="02010600030101010101" charset="-122"/>
              <a:ea typeface="宋体" panose="02010600030101010101" charset="-122"/>
              <a:cs typeface="Montserrat" charset="0"/>
            </a:endParaRP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endParaRPr lang="zh-CN" altLang="en-US" sz="22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a:p>
            <a:pPr algn="ctr" fontAlgn="auto">
              <a:lnSpc>
                <a:spcPct val="120000"/>
              </a:lnSpc>
              <a:spcBef>
                <a:spcPts val="0"/>
              </a:spcBef>
              <a:spcAft>
                <a:spcPts val="0"/>
              </a:spcAft>
              <a:defRPr/>
            </a:pPr>
            <a:endParaRPr lang="en-US" altLang="zh-CN" sz="20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p:txBody>
      </p:sp>
      <p:pic>
        <p:nvPicPr>
          <p:cNvPr id="5" name="图片 4">
            <a:extLst>
              <a:ext uri="{FF2B5EF4-FFF2-40B4-BE49-F238E27FC236}">
                <a16:creationId xmlns:a16="http://schemas.microsoft.com/office/drawing/2014/main" id="{8420F1C4-01CB-2C45-9B6A-65FCADC9EC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83327" y="716919"/>
            <a:ext cx="5008673" cy="4846926"/>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14" grpId="0" animBg="1"/>
      <p:bldP spid="14" grpId="1"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855344" y="812800"/>
            <a:ext cx="4330609" cy="2657475"/>
          </a:xfrm>
          <a:prstGeom prst="rect">
            <a:avLst/>
          </a:prstGeom>
        </p:spPr>
      </p:pic>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6473508" y="2212612"/>
            <a:ext cx="5335406" cy="3993878"/>
          </a:xfrm>
          <a:prstGeom prst="rect">
            <a:avLst/>
          </a:prstGeom>
        </p:spPr>
      </p:pic>
      <p:sp>
        <p:nvSpPr>
          <p:cNvPr id="7" name="TextBox 6"/>
          <p:cNvSpPr txBox="1"/>
          <p:nvPr/>
        </p:nvSpPr>
        <p:spPr>
          <a:xfrm>
            <a:off x="6382068" y="309245"/>
            <a:ext cx="3738880" cy="1614805"/>
          </a:xfrm>
          <a:prstGeom prst="rect">
            <a:avLst/>
          </a:prstGeom>
          <a:noFill/>
        </p:spPr>
        <p:txBody>
          <a:bodyPr wrap="none">
            <a:spAutoFit/>
          </a:bodyPr>
          <a:lstStyle/>
          <a:p>
            <a:pPr algn="l" eaLnBrk="1" fontAlgn="auto" hangingPunct="1">
              <a:lnSpc>
                <a:spcPct val="200000"/>
              </a:lnSpc>
              <a:spcBef>
                <a:spcPts val="0"/>
              </a:spcBef>
              <a:spcAft>
                <a:spcPts val="0"/>
              </a:spcAft>
              <a:defRPr/>
            </a:pPr>
            <a:r>
              <a:rPr lang="zh-CN" altLang="en-US" sz="3200" spc="600" dirty="0">
                <a:solidFill>
                  <a:schemeClr val="tx1">
                    <a:lumMod val="75000"/>
                    <a:lumOff val="25000"/>
                  </a:schemeClr>
                </a:solidFill>
                <a:latin typeface="宋体" panose="02010600030101010101" charset="-122"/>
                <a:ea typeface="宋体" panose="02010600030101010101" charset="-122"/>
                <a:cs typeface="Montserrat" charset="0"/>
              </a:rPr>
              <a:t>输入标题</a:t>
            </a:r>
            <a:endParaRPr lang="en-US" altLang="zh-CN" sz="32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a:p>
            <a:pPr algn="l" eaLnBrk="1" fontAlgn="auto" hangingPunct="1">
              <a:lnSpc>
                <a:spcPct val="20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p:txBody>
      </p:sp>
      <p:sp>
        <p:nvSpPr>
          <p:cNvPr id="11" name="文本框 10"/>
          <p:cNvSpPr txBox="1"/>
          <p:nvPr/>
        </p:nvSpPr>
        <p:spPr>
          <a:xfrm>
            <a:off x="1532890" y="365146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输 入 标 题</a:t>
            </a:r>
          </a:p>
        </p:txBody>
      </p:sp>
      <p:sp>
        <p:nvSpPr>
          <p:cNvPr id="22" name="文本框 21"/>
          <p:cNvSpPr txBox="1"/>
          <p:nvPr/>
        </p:nvSpPr>
        <p:spPr>
          <a:xfrm>
            <a:off x="665480" y="4105274"/>
            <a:ext cx="4705350" cy="240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ct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ctr">
              <a:lnSpc>
                <a:spcPct val="150000"/>
              </a:lnSpc>
            </a:pP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2" name="iSḻïḋe"/>
            <p:cNvGrpSpPr/>
            <p:nvPr/>
          </p:nvGrpSpPr>
          <p:grpSpPr>
            <a:xfrm>
              <a:off x="5528397" y="3806230"/>
              <a:ext cx="2860508" cy="275467"/>
              <a:chOff x="4851400" y="4251325"/>
              <a:chExt cx="6264276" cy="603251"/>
            </a:xfrm>
            <a:grpFill/>
          </p:grpSpPr>
          <p:sp>
            <p:nvSpPr>
              <p:cNvPr id="57"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3" name="îSľîdè"/>
            <p:cNvGrpSpPr/>
            <p:nvPr/>
          </p:nvGrpSpPr>
          <p:grpSpPr>
            <a:xfrm>
              <a:off x="5487799" y="2810201"/>
              <a:ext cx="2935892" cy="808278"/>
              <a:chOff x="4762500" y="2070100"/>
              <a:chExt cx="6429376" cy="1770063"/>
            </a:xfrm>
            <a:grpFill/>
          </p:grpSpPr>
          <p:sp>
            <p:nvSpPr>
              <p:cNvPr id="48"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íṥļïḑê"/>
            <p:cNvGrpSpPr/>
            <p:nvPr/>
          </p:nvGrpSpPr>
          <p:grpSpPr>
            <a:xfrm>
              <a:off x="3768308" y="2508637"/>
              <a:ext cx="1469396" cy="1847076"/>
              <a:chOff x="996950" y="1409700"/>
              <a:chExt cx="3217863" cy="4044950"/>
            </a:xfrm>
            <a:grpFill/>
          </p:grpSpPr>
          <p:sp>
            <p:nvSpPr>
              <p:cNvPr id="16"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1256416" y="1893917"/>
            <a:ext cx="4712362" cy="4260503"/>
          </a:xfrm>
          <a:prstGeom prst="rect">
            <a:avLst/>
          </a:prstGeom>
        </p:spPr>
      </p:pic>
      <p:sp>
        <p:nvSpPr>
          <p:cNvPr id="27" name="矩形 26"/>
          <p:cNvSpPr/>
          <p:nvPr/>
        </p:nvSpPr>
        <p:spPr>
          <a:xfrm>
            <a:off x="879475" y="959485"/>
            <a:ext cx="4170680" cy="71183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sz="3200" b="1" dirty="0">
                <a:solidFill>
                  <a:schemeClr val="accent6">
                    <a:lumMod val="75000"/>
                  </a:schemeClr>
                </a:solidFill>
                <a:latin typeface="宋体" panose="02010600030101010101" charset="-122"/>
                <a:ea typeface="宋体" panose="02010600030101010101" charset="-122"/>
                <a:cs typeface="宋体" panose="02010600030101010101" charset="-122"/>
              </a:rPr>
              <a:t>输 入 文 字</a:t>
            </a:r>
          </a:p>
        </p:txBody>
      </p:sp>
      <p:sp>
        <p:nvSpPr>
          <p:cNvPr id="5" name="任意多边形: 形状 1"/>
          <p:cNvSpPr/>
          <p:nvPr/>
        </p:nvSpPr>
        <p:spPr>
          <a:xfrm>
            <a:off x="-4259580" y="-3180080"/>
            <a:ext cx="10112375" cy="8181975"/>
          </a:xfrm>
          <a:custGeom>
            <a:avLst/>
            <a:gdLst/>
            <a:ahLst/>
            <a:cxnLst/>
            <a:rect l="0" t="0" r="0" b="0"/>
            <a:pathLst>
              <a:path w="10112611" h="8182270">
                <a:moveTo>
                  <a:pt x="0" y="0"/>
                </a:moveTo>
                <a:lnTo>
                  <a:pt x="10112610" y="0"/>
                </a:lnTo>
                <a:lnTo>
                  <a:pt x="10112610" y="8182269"/>
                </a:lnTo>
                <a:lnTo>
                  <a:pt x="0" y="8182269"/>
                </a:lnTo>
                <a:close/>
              </a:path>
            </a:pathLst>
          </a:cu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PA_组合 20"/>
          <p:cNvGrpSpPr/>
          <p:nvPr>
            <p:custDataLst>
              <p:tags r:id="rId1"/>
            </p:custDataLst>
          </p:nvPr>
        </p:nvGrpSpPr>
        <p:grpSpPr>
          <a:xfrm rot="5400000">
            <a:off x="1209040" y="358140"/>
            <a:ext cx="4177030" cy="5110480"/>
            <a:chOff x="1014410" y="146868"/>
            <a:chExt cx="10161590" cy="6267450"/>
          </a:xfrm>
        </p:grpSpPr>
        <p:sp>
          <p:nvSpPr>
            <p:cNvPr id="22" name="矩形 21"/>
            <p:cNvSpPr/>
            <p:nvPr/>
          </p:nvSpPr>
          <p:spPr>
            <a:xfrm>
              <a:off x="1014410" y="432618"/>
              <a:ext cx="10161590" cy="5981700"/>
            </a:xfrm>
            <a:prstGeom prst="rect">
              <a:avLst/>
            </a:prstGeom>
            <a:noFill/>
            <a:ln w="508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880882" y="146868"/>
              <a:ext cx="1260624" cy="603248"/>
              <a:chOff x="1880882" y="323850"/>
              <a:chExt cx="1260624" cy="603248"/>
            </a:xfrm>
          </p:grpSpPr>
          <p:sp>
            <p:nvSpPr>
              <p:cNvPr id="24" name="矩形 23"/>
              <p:cNvSpPr/>
              <p:nvPr/>
            </p:nvSpPr>
            <p:spPr>
              <a:xfrm>
                <a:off x="1880882" y="323850"/>
                <a:ext cx="313065"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50699" y="355598"/>
                <a:ext cx="278318"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790032" y="325120"/>
                <a:ext cx="351474"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244" name="矩形 5"/>
          <p:cNvSpPr/>
          <p:nvPr/>
        </p:nvSpPr>
        <p:spPr>
          <a:xfrm>
            <a:off x="8027035" y="1402080"/>
            <a:ext cx="2235200" cy="460375"/>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marL="0" lvl="0" indent="0" algn="dist">
              <a:lnSpc>
                <a:spcPct val="100000"/>
              </a:lnSpc>
              <a:buNone/>
            </a:pP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输•入•标•题</a:t>
            </a:r>
          </a:p>
        </p:txBody>
      </p:sp>
      <p:cxnSp>
        <p:nvCxnSpPr>
          <p:cNvPr id="15" name="直接连接符 14"/>
          <p:cNvCxnSpPr/>
          <p:nvPr/>
        </p:nvCxnSpPr>
        <p:spPr>
          <a:xfrm>
            <a:off x="7335520" y="1632585"/>
            <a:ext cx="62484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369550" y="1631950"/>
            <a:ext cx="62484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243" name="矩形 4"/>
          <p:cNvSpPr/>
          <p:nvPr/>
        </p:nvSpPr>
        <p:spPr>
          <a:xfrm>
            <a:off x="6631516" y="2195195"/>
            <a:ext cx="4392295" cy="1372363"/>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9" name="矩形 4"/>
          <p:cNvSpPr/>
          <p:nvPr/>
        </p:nvSpPr>
        <p:spPr>
          <a:xfrm>
            <a:off x="6632151" y="3585845"/>
            <a:ext cx="4392295" cy="1372363"/>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7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7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7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704020202090204" pitchFamily="34" charset="0"/>
              <a:buChar char="•"/>
              <a:defRPr kern="1200">
                <a:solidFill>
                  <a:schemeClr val="tx1"/>
                </a:solidFill>
                <a:latin typeface="+mn-lt"/>
                <a:ea typeface="+mn-ea"/>
                <a:cs typeface="+mn-cs"/>
              </a:defRPr>
            </a:lvl5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sp>
        <p:nvSpPr>
          <p:cNvPr id="7" name="矩形 6"/>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225168" y="229106"/>
            <a:ext cx="1269349" cy="503829"/>
            <a:chOff x="3768308" y="2508637"/>
            <a:chExt cx="4655383" cy="1847076"/>
          </a:xfrm>
          <a:solidFill>
            <a:srgbClr val="395907"/>
          </a:solidFill>
        </p:grpSpPr>
        <p:grpSp>
          <p:nvGrpSpPr>
            <p:cNvPr id="29" name="iSḻïḋe"/>
            <p:cNvGrpSpPr/>
            <p:nvPr/>
          </p:nvGrpSpPr>
          <p:grpSpPr>
            <a:xfrm>
              <a:off x="5528397" y="3806230"/>
              <a:ext cx="2860508" cy="275467"/>
              <a:chOff x="4851400" y="4251325"/>
              <a:chExt cx="6264276" cy="603251"/>
            </a:xfrm>
            <a:grpFill/>
          </p:grpSpPr>
          <p:sp>
            <p:nvSpPr>
              <p:cNvPr id="7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0" name="îSľîdè"/>
            <p:cNvGrpSpPr/>
            <p:nvPr/>
          </p:nvGrpSpPr>
          <p:grpSpPr>
            <a:xfrm>
              <a:off x="5487799" y="2810201"/>
              <a:ext cx="2935892" cy="808278"/>
              <a:chOff x="4762500" y="2070100"/>
              <a:chExt cx="6429376" cy="1770063"/>
            </a:xfrm>
            <a:grpFill/>
          </p:grpSpPr>
          <p:sp>
            <p:nvSpPr>
              <p:cNvPr id="6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1" name="íṥļïḑê"/>
            <p:cNvGrpSpPr/>
            <p:nvPr/>
          </p:nvGrpSpPr>
          <p:grpSpPr>
            <a:xfrm>
              <a:off x="3768308" y="2508637"/>
              <a:ext cx="1469396" cy="1847076"/>
              <a:chOff x="996950" y="1409700"/>
              <a:chExt cx="3217863" cy="4044950"/>
            </a:xfrm>
            <a:grpFill/>
          </p:grpSpPr>
          <p:sp>
            <p:nvSpPr>
              <p:cNvPr id="3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4" name="任意多边形 93"/>
          <p:cNvSpPr/>
          <p:nvPr/>
        </p:nvSpPr>
        <p:spPr>
          <a:xfrm rot="16200000">
            <a:off x="9229665" y="2481835"/>
            <a:ext cx="2604055" cy="3801316"/>
          </a:xfrm>
          <a:custGeom>
            <a:avLst/>
            <a:gdLst>
              <a:gd name="connsiteX0" fmla="*/ 476443 w 2604055"/>
              <a:gd name="connsiteY0" fmla="*/ 2724393 h 3801316"/>
              <a:gd name="connsiteX1" fmla="*/ 476443 w 2604055"/>
              <a:gd name="connsiteY1" fmla="*/ 2616393 h 3801316"/>
              <a:gd name="connsiteX2" fmla="*/ 2604055 w 2604055"/>
              <a:gd name="connsiteY2" fmla="*/ 2616393 h 3801316"/>
              <a:gd name="connsiteX3" fmla="*/ 2604055 w 2604055"/>
              <a:gd name="connsiteY3" fmla="*/ 2724393 h 3801316"/>
              <a:gd name="connsiteX4" fmla="*/ 361441 w 2604055"/>
              <a:gd name="connsiteY4" fmla="*/ 2616393 h 3801316"/>
              <a:gd name="connsiteX5" fmla="*/ 361441 w 2604055"/>
              <a:gd name="connsiteY5" fmla="*/ 0 h 3801316"/>
              <a:gd name="connsiteX6" fmla="*/ 476443 w 2604055"/>
              <a:gd name="connsiteY6" fmla="*/ 0 h 3801316"/>
              <a:gd name="connsiteX7" fmla="*/ 476443 w 2604055"/>
              <a:gd name="connsiteY7" fmla="*/ 2616393 h 3801316"/>
              <a:gd name="connsiteX8" fmla="*/ 361441 w 2604055"/>
              <a:gd name="connsiteY8" fmla="*/ 3801316 h 3801316"/>
              <a:gd name="connsiteX9" fmla="*/ 361441 w 2604055"/>
              <a:gd name="connsiteY9" fmla="*/ 2724393 h 3801316"/>
              <a:gd name="connsiteX10" fmla="*/ 476443 w 2604055"/>
              <a:gd name="connsiteY10" fmla="*/ 2724393 h 3801316"/>
              <a:gd name="connsiteX11" fmla="*/ 476443 w 2604055"/>
              <a:gd name="connsiteY11" fmla="*/ 3801316 h 3801316"/>
              <a:gd name="connsiteX12" fmla="*/ 0 w 2604055"/>
              <a:gd name="connsiteY12" fmla="*/ 2724393 h 3801316"/>
              <a:gd name="connsiteX13" fmla="*/ 0 w 2604055"/>
              <a:gd name="connsiteY13" fmla="*/ 2616393 h 3801316"/>
              <a:gd name="connsiteX14" fmla="*/ 361441 w 2604055"/>
              <a:gd name="connsiteY14" fmla="*/ 2616393 h 3801316"/>
              <a:gd name="connsiteX15" fmla="*/ 361441 w 2604055"/>
              <a:gd name="connsiteY15" fmla="*/ 2724393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4055" h="3801316">
                <a:moveTo>
                  <a:pt x="476443" y="2724393"/>
                </a:moveTo>
                <a:lnTo>
                  <a:pt x="476443" y="2616393"/>
                </a:lnTo>
                <a:lnTo>
                  <a:pt x="2604055" y="2616393"/>
                </a:lnTo>
                <a:lnTo>
                  <a:pt x="2604055" y="2724393"/>
                </a:lnTo>
                <a:close/>
                <a:moveTo>
                  <a:pt x="361441" y="2616393"/>
                </a:moveTo>
                <a:lnTo>
                  <a:pt x="361441" y="0"/>
                </a:lnTo>
                <a:lnTo>
                  <a:pt x="476443" y="0"/>
                </a:lnTo>
                <a:lnTo>
                  <a:pt x="476443" y="2616393"/>
                </a:lnTo>
                <a:close/>
                <a:moveTo>
                  <a:pt x="361441" y="3801316"/>
                </a:moveTo>
                <a:lnTo>
                  <a:pt x="361441" y="2724393"/>
                </a:lnTo>
                <a:lnTo>
                  <a:pt x="476443" y="2724393"/>
                </a:lnTo>
                <a:lnTo>
                  <a:pt x="476443" y="3801316"/>
                </a:lnTo>
                <a:close/>
                <a:moveTo>
                  <a:pt x="0" y="2724393"/>
                </a:moveTo>
                <a:lnTo>
                  <a:pt x="0" y="2616393"/>
                </a:lnTo>
                <a:lnTo>
                  <a:pt x="361441" y="2616393"/>
                </a:lnTo>
                <a:lnTo>
                  <a:pt x="361441" y="2724393"/>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Tree>
  </p:cSld>
  <p:clrMapOvr>
    <a:masterClrMapping/>
  </p:clrMapOvr>
  <p:transition spd="slow" advTm="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t="-582" r="-886"/>
          <a:stretch>
            <a:fillRect/>
          </a:stretch>
        </p:blipFill>
        <p:spPr>
          <a:xfrm>
            <a:off x="9222105" y="2287270"/>
            <a:ext cx="2970530" cy="2268855"/>
          </a:xfrm>
          <a:prstGeom prst="rect">
            <a:avLst/>
          </a:prstGeom>
        </p:spPr>
      </p:pic>
      <p:sp>
        <p:nvSpPr>
          <p:cNvPr id="8" name="矩形 7"/>
          <p:cNvSpPr/>
          <p:nvPr/>
        </p:nvSpPr>
        <p:spPr>
          <a:xfrm>
            <a:off x="6157595" y="2303145"/>
            <a:ext cx="2987040" cy="2254250"/>
          </a:xfrm>
          <a:prstGeom prst="rect">
            <a:avLst/>
          </a:prstGeom>
          <a:blipFill rotWithShape="1">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157595" y="2301875"/>
            <a:ext cx="2987040" cy="2399665"/>
            <a:chOff x="9697" y="-21"/>
            <a:chExt cx="4704" cy="3779"/>
          </a:xfrm>
        </p:grpSpPr>
        <p:sp>
          <p:nvSpPr>
            <p:cNvPr id="11" name="矩形 10"/>
            <p:cNvSpPr/>
            <p:nvPr/>
          </p:nvSpPr>
          <p:spPr>
            <a:xfrm>
              <a:off x="9697" y="-21"/>
              <a:ext cx="4704" cy="3550"/>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891" y="-21"/>
              <a:ext cx="4316" cy="3779"/>
            </a:xfrm>
            <a:prstGeom prst="rect">
              <a:avLst/>
            </a:prstGeom>
            <a:noFill/>
          </p:spPr>
          <p:txBody>
            <a:bodyPr wrap="square" rtlCol="0">
              <a:spAutoFit/>
            </a:bodyPr>
            <a:lstStyle/>
            <a:p>
              <a:pPr algn="ctr"/>
              <a:r>
                <a:rPr lang="en-US" altLang="zh-CN" sz="15000">
                  <a:solidFill>
                    <a:schemeClr val="bg1"/>
                  </a:solidFill>
                  <a:latin typeface="汉仪南宫体简" panose="02010600000101010101" charset="-122"/>
                  <a:ea typeface="汉仪南宫体简" panose="02010600000101010101" charset="-122"/>
                </a:rPr>
                <a:t>02</a:t>
              </a:r>
            </a:p>
          </p:txBody>
        </p:sp>
      </p:grpSp>
      <p:sp>
        <p:nvSpPr>
          <p:cNvPr id="14" name="矩形 13"/>
          <p:cNvSpPr/>
          <p:nvPr/>
        </p:nvSpPr>
        <p:spPr>
          <a:xfrm>
            <a:off x="-10795" y="2303145"/>
            <a:ext cx="6106160" cy="22542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87015" y="2619375"/>
            <a:ext cx="296989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chemeClr val="tx1">
                    <a:lumMod val="75000"/>
                    <a:lumOff val="25000"/>
                  </a:schemeClr>
                </a:solidFill>
                <a:latin typeface="宋体" panose="02010600030101010101" charset="-122"/>
                <a:ea typeface="宋体" panose="02010600030101010101" charset="-122"/>
                <a:sym typeface="+mn-ea"/>
              </a:rPr>
              <a:t>研究方法</a:t>
            </a:r>
          </a:p>
        </p:txBody>
      </p:sp>
      <p:sp>
        <p:nvSpPr>
          <p:cNvPr id="22" name="文本框 21"/>
          <p:cNvSpPr txBox="1"/>
          <p:nvPr/>
        </p:nvSpPr>
        <p:spPr>
          <a:xfrm>
            <a:off x="619125" y="3072765"/>
            <a:ext cx="5137785" cy="9876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7" name="iSḻïḋe"/>
            <p:cNvGrpSpPr/>
            <p:nvPr/>
          </p:nvGrpSpPr>
          <p:grpSpPr>
            <a:xfrm>
              <a:off x="5528397" y="3806230"/>
              <a:ext cx="2860508" cy="275467"/>
              <a:chOff x="4851400" y="4251325"/>
              <a:chExt cx="6264276" cy="603251"/>
            </a:xfrm>
            <a:grpFill/>
          </p:grpSpPr>
          <p:sp>
            <p:nvSpPr>
              <p:cNvPr id="6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8" name="îSľîdè"/>
            <p:cNvGrpSpPr/>
            <p:nvPr/>
          </p:nvGrpSpPr>
          <p:grpSpPr>
            <a:xfrm>
              <a:off x="5487799" y="2810201"/>
              <a:ext cx="2935892" cy="808278"/>
              <a:chOff x="4762500" y="2070100"/>
              <a:chExt cx="6429376" cy="1770063"/>
            </a:xfrm>
            <a:grpFill/>
          </p:grpSpPr>
          <p:sp>
            <p:nvSpPr>
              <p:cNvPr id="5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9" name="íṥļïḑê"/>
            <p:cNvGrpSpPr/>
            <p:nvPr/>
          </p:nvGrpSpPr>
          <p:grpSpPr>
            <a:xfrm>
              <a:off x="3768308" y="2508637"/>
              <a:ext cx="1469396" cy="1847076"/>
              <a:chOff x="996950" y="1409700"/>
              <a:chExt cx="3217863" cy="4044950"/>
            </a:xfrm>
            <a:grpFill/>
          </p:grpSpPr>
          <p:sp>
            <p:nvSpPr>
              <p:cNvPr id="20"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5" name="图片 4" descr="20190413-上大校园-36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6157595" y="4625340"/>
            <a:ext cx="2986405" cy="2233295"/>
          </a:xfrm>
          <a:prstGeom prst="rect">
            <a:avLst/>
          </a:prstGeom>
        </p:spPr>
      </p:pic>
      <p:pic>
        <p:nvPicPr>
          <p:cNvPr id="6" name="图片 5">
            <a:extLst>
              <a:ext uri="{FF2B5EF4-FFF2-40B4-BE49-F238E27FC236}">
                <a16:creationId xmlns:a16="http://schemas.microsoft.com/office/drawing/2014/main" id="{D445BA33-8C42-B247-91C2-9A766E29596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78452" y="635"/>
            <a:ext cx="2965548" cy="2233295"/>
          </a:xfrm>
          <a:prstGeom prst="rect">
            <a:avLst/>
          </a:prstGeom>
        </p:spPr>
      </p:pic>
    </p:spTree>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0201104-上大校园-55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669405" y="451485"/>
            <a:ext cx="5067935" cy="6002020"/>
          </a:xfrm>
          <a:prstGeom prst="rect">
            <a:avLst/>
          </a:prstGeom>
        </p:spPr>
      </p:pic>
      <p:sp>
        <p:nvSpPr>
          <p:cNvPr id="17" name="矩形 16"/>
          <p:cNvSpPr/>
          <p:nvPr/>
        </p:nvSpPr>
        <p:spPr>
          <a:xfrm>
            <a:off x="-2539"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a:off x="-540000" y="2918684"/>
            <a:ext cx="2160000" cy="1080000"/>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351280" y="1741805"/>
            <a:ext cx="21983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rPr>
              <a:t>输</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rPr>
              <a:t>入</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rPr>
              <a:t>标</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sym typeface="+mn-ea"/>
              </a:rPr>
              <a:t>•</a:t>
            </a:r>
            <a:r>
              <a:rPr lang="zh-CN" altLang="en-US" sz="2400" dirty="0">
                <a:solidFill>
                  <a:schemeClr val="tx1">
                    <a:lumMod val="75000"/>
                    <a:lumOff val="25000"/>
                  </a:schemeClr>
                </a:solidFill>
                <a:latin typeface="宋体" panose="02010600030101010101" charset="-122"/>
                <a:ea typeface="宋体" panose="02010600030101010101" charset="-122"/>
                <a:cs typeface="宋体" panose="02010600030101010101" charset="-122"/>
              </a:rPr>
              <a:t>题</a:t>
            </a:r>
          </a:p>
        </p:txBody>
      </p:sp>
      <p:sp>
        <p:nvSpPr>
          <p:cNvPr id="22" name="文本框 21"/>
          <p:cNvSpPr txBox="1"/>
          <p:nvPr/>
        </p:nvSpPr>
        <p:spPr>
          <a:xfrm>
            <a:off x="1351280" y="2477770"/>
            <a:ext cx="4367530" cy="14493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p:txBody>
      </p:sp>
      <p:sp>
        <p:nvSpPr>
          <p:cNvPr id="25" name="文本框 24"/>
          <p:cNvSpPr txBox="1"/>
          <p:nvPr/>
        </p:nvSpPr>
        <p:spPr>
          <a:xfrm>
            <a:off x="1351280" y="3926205"/>
            <a:ext cx="4367530" cy="14493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endParaRPr>
          </a:p>
        </p:txBody>
      </p:sp>
      <p:grpSp>
        <p:nvGrpSpPr>
          <p:cNvPr id="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0" name="iSḻïḋe"/>
            <p:cNvGrpSpPr/>
            <p:nvPr/>
          </p:nvGrpSpPr>
          <p:grpSpPr>
            <a:xfrm>
              <a:off x="5528397" y="3806230"/>
              <a:ext cx="2860508" cy="275467"/>
              <a:chOff x="4851400" y="4251325"/>
              <a:chExt cx="6264276" cy="603251"/>
            </a:xfrm>
            <a:grpFill/>
          </p:grpSpPr>
          <p:sp>
            <p:nvSpPr>
              <p:cNvPr id="56"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 name="íṥļïḑê"/>
            <p:cNvGrpSpPr/>
            <p:nvPr/>
          </p:nvGrpSpPr>
          <p:grpSpPr>
            <a:xfrm>
              <a:off x="3768308" y="2508637"/>
              <a:ext cx="1469396" cy="1847076"/>
              <a:chOff x="996950" y="1409700"/>
              <a:chExt cx="3217863" cy="4044950"/>
            </a:xfrm>
            <a:grpFill/>
          </p:grpSpPr>
          <p:sp>
            <p:nvSpPr>
              <p:cNvPr id="1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ransition spd="slow"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4679159" y="813347"/>
            <a:ext cx="3981516" cy="2672072"/>
          </a:xfrm>
          <a:prstGeom prst="rect">
            <a:avLst/>
          </a:prstGeom>
        </p:spPr>
      </p:pic>
      <p:pic>
        <p:nvPicPr>
          <p:cNvPr id="5" name="图片 4"/>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516665" y="3623944"/>
            <a:ext cx="3963895" cy="2652395"/>
          </a:xfrm>
          <a:prstGeom prst="rect">
            <a:avLst/>
          </a:prstGeom>
        </p:spPr>
      </p:pic>
      <p:sp>
        <p:nvSpPr>
          <p:cNvPr id="19" name="任意多边形 18"/>
          <p:cNvSpPr/>
          <p:nvPr/>
        </p:nvSpPr>
        <p:spPr>
          <a:xfrm rot="5400000">
            <a:off x="4972685" y="893445"/>
            <a:ext cx="5002530" cy="4794250"/>
          </a:xfrm>
          <a:custGeom>
            <a:avLst/>
            <a:gdLst>
              <a:gd name="connsiteX0" fmla="*/ 3676114 w 5873867"/>
              <a:gd name="connsiteY0" fmla="*/ 972077 h 5628419"/>
              <a:gd name="connsiteX1" fmla="*/ 3676114 w 5873867"/>
              <a:gd name="connsiteY1" fmla="*/ 864076 h 5628419"/>
              <a:gd name="connsiteX2" fmla="*/ 5873867 w 5873867"/>
              <a:gd name="connsiteY2" fmla="*/ 864076 h 5628419"/>
              <a:gd name="connsiteX3" fmla="*/ 5873867 w 5873867"/>
              <a:gd name="connsiteY3" fmla="*/ 972077 h 5628419"/>
              <a:gd name="connsiteX4" fmla="*/ 3569166 w 5873867"/>
              <a:gd name="connsiteY4" fmla="*/ 864076 h 5628419"/>
              <a:gd name="connsiteX5" fmla="*/ 3569166 w 5873867"/>
              <a:gd name="connsiteY5" fmla="*/ 0 h 5628419"/>
              <a:gd name="connsiteX6" fmla="*/ 3676114 w 5873867"/>
              <a:gd name="connsiteY6" fmla="*/ 0 h 5628419"/>
              <a:gd name="connsiteX7" fmla="*/ 3676114 w 5873867"/>
              <a:gd name="connsiteY7" fmla="*/ 864076 h 5628419"/>
              <a:gd name="connsiteX8" fmla="*/ 3569166 w 5873867"/>
              <a:gd name="connsiteY8" fmla="*/ 5628419 h 5628419"/>
              <a:gd name="connsiteX9" fmla="*/ 3569166 w 5873867"/>
              <a:gd name="connsiteY9" fmla="*/ 972077 h 5628419"/>
              <a:gd name="connsiteX10" fmla="*/ 3676114 w 5873867"/>
              <a:gd name="connsiteY10" fmla="*/ 972077 h 5628419"/>
              <a:gd name="connsiteX11" fmla="*/ 3676114 w 5873867"/>
              <a:gd name="connsiteY11" fmla="*/ 5628419 h 5628419"/>
              <a:gd name="connsiteX12" fmla="*/ 0 w 5873867"/>
              <a:gd name="connsiteY12" fmla="*/ 972077 h 5628419"/>
              <a:gd name="connsiteX13" fmla="*/ 0 w 5873867"/>
              <a:gd name="connsiteY13" fmla="*/ 864076 h 5628419"/>
              <a:gd name="connsiteX14" fmla="*/ 3569166 w 5873867"/>
              <a:gd name="connsiteY14" fmla="*/ 864076 h 5628419"/>
              <a:gd name="connsiteX15" fmla="*/ 3569166 w 5873867"/>
              <a:gd name="connsiteY15" fmla="*/ 972077 h 56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73867" h="5628419">
                <a:moveTo>
                  <a:pt x="3676114" y="972077"/>
                </a:moveTo>
                <a:lnTo>
                  <a:pt x="3676114" y="864076"/>
                </a:lnTo>
                <a:lnTo>
                  <a:pt x="5873867" y="864076"/>
                </a:lnTo>
                <a:lnTo>
                  <a:pt x="5873867" y="972077"/>
                </a:lnTo>
                <a:close/>
                <a:moveTo>
                  <a:pt x="3569166" y="864076"/>
                </a:moveTo>
                <a:lnTo>
                  <a:pt x="3569166" y="0"/>
                </a:lnTo>
                <a:lnTo>
                  <a:pt x="3676114" y="0"/>
                </a:lnTo>
                <a:lnTo>
                  <a:pt x="3676114" y="864076"/>
                </a:lnTo>
                <a:close/>
                <a:moveTo>
                  <a:pt x="3569166" y="5628419"/>
                </a:moveTo>
                <a:lnTo>
                  <a:pt x="3569166" y="972077"/>
                </a:lnTo>
                <a:lnTo>
                  <a:pt x="3676114" y="972077"/>
                </a:lnTo>
                <a:lnTo>
                  <a:pt x="3676114" y="5628419"/>
                </a:lnTo>
                <a:close/>
                <a:moveTo>
                  <a:pt x="0" y="972077"/>
                </a:moveTo>
                <a:lnTo>
                  <a:pt x="0" y="864076"/>
                </a:lnTo>
                <a:lnTo>
                  <a:pt x="3569166" y="864076"/>
                </a:lnTo>
                <a:lnTo>
                  <a:pt x="3569166" y="972077"/>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1" name="矩形 10"/>
          <p:cNvSpPr/>
          <p:nvPr/>
        </p:nvSpPr>
        <p:spPr>
          <a:xfrm>
            <a:off x="9429115" y="789305"/>
            <a:ext cx="1490980" cy="2767330"/>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charset="-122"/>
              <a:ea typeface="宋体" panose="02010600030101010101" charset="-122"/>
            </a:endParaRPr>
          </a:p>
        </p:txBody>
      </p:sp>
      <p:sp>
        <p:nvSpPr>
          <p:cNvPr id="13" name="文本框 12"/>
          <p:cNvSpPr txBox="1"/>
          <p:nvPr/>
        </p:nvSpPr>
        <p:spPr>
          <a:xfrm>
            <a:off x="9429115" y="789305"/>
            <a:ext cx="798195" cy="1525270"/>
          </a:xfrm>
          <a:prstGeom prst="rect">
            <a:avLst/>
          </a:prstGeom>
          <a:noFill/>
        </p:spPr>
        <p:txBody>
          <a:bodyPr vert="eaVert" wrap="square" rtlCol="0">
            <a:spAutoFit/>
          </a:bodyPr>
          <a:lstStyle/>
          <a:p>
            <a:pPr algn="r"/>
            <a:r>
              <a:rPr lang="zh-CN" altLang="en-US" sz="4000" dirty="0">
                <a:solidFill>
                  <a:schemeClr val="tx1">
                    <a:lumMod val="65000"/>
                    <a:lumOff val="35000"/>
                  </a:schemeClr>
                </a:solidFill>
                <a:latin typeface="宋体" panose="02010600030101010101" charset="-122"/>
                <a:ea typeface="宋体" panose="02010600030101010101" charset="-122"/>
                <a:cs typeface="宋体" panose="02010600030101010101" charset="-122"/>
              </a:rPr>
              <a:t>输 入</a:t>
            </a:r>
          </a:p>
        </p:txBody>
      </p:sp>
      <p:sp>
        <p:nvSpPr>
          <p:cNvPr id="14" name="文本框 13"/>
          <p:cNvSpPr txBox="1"/>
          <p:nvPr/>
        </p:nvSpPr>
        <p:spPr>
          <a:xfrm>
            <a:off x="10121900" y="2031365"/>
            <a:ext cx="798195" cy="1525270"/>
          </a:xfrm>
          <a:prstGeom prst="rect">
            <a:avLst/>
          </a:prstGeom>
          <a:noFill/>
        </p:spPr>
        <p:txBody>
          <a:bodyPr vert="eaVert" wrap="square" rtlCol="0">
            <a:spAutoFit/>
          </a:bodyPr>
          <a:lstStyle/>
          <a:p>
            <a:pPr algn="l"/>
            <a:r>
              <a:rPr lang="zh-CN" altLang="en-US" sz="4000" dirty="0">
                <a:solidFill>
                  <a:schemeClr val="tx1">
                    <a:lumMod val="65000"/>
                    <a:lumOff val="35000"/>
                  </a:schemeClr>
                </a:solidFill>
                <a:latin typeface="宋体" panose="02010600030101010101" charset="-122"/>
                <a:ea typeface="宋体" panose="02010600030101010101" charset="-122"/>
                <a:cs typeface="宋体" panose="02010600030101010101" charset="-122"/>
              </a:rPr>
              <a:t>标 题</a:t>
            </a:r>
          </a:p>
        </p:txBody>
      </p:sp>
      <p:cxnSp>
        <p:nvCxnSpPr>
          <p:cNvPr id="15" name="直接连接符 14"/>
          <p:cNvCxnSpPr/>
          <p:nvPr/>
        </p:nvCxnSpPr>
        <p:spPr>
          <a:xfrm flipH="1">
            <a:off x="9511665" y="948055"/>
            <a:ext cx="1325880" cy="244983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127115" y="3935730"/>
            <a:ext cx="2632710"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zh-CN" altLang="en-US" sz="1000" dirty="0">
              <a:solidFill>
                <a:schemeClr val="tx1">
                  <a:lumMod val="75000"/>
                  <a:lumOff val="25000"/>
                </a:schemeClr>
              </a:solidFill>
              <a:latin typeface="华文细黑" panose="02010600040101010101" charset="-122"/>
              <a:ea typeface="华文细黑" panose="02010600040101010101" charset="-122"/>
              <a:sym typeface="+mn-ea"/>
            </a:endParaRPr>
          </a:p>
          <a:p>
            <a:pPr algn="r">
              <a:lnSpc>
                <a:spcPct val="150000"/>
              </a:lnSpc>
            </a:pPr>
            <a:r>
              <a:rPr lang="zh-CN" altLang="en-US" sz="1000" dirty="0">
                <a:solidFill>
                  <a:schemeClr val="tx1">
                    <a:lumMod val="75000"/>
                    <a:lumOff val="25000"/>
                  </a:schemeClr>
                </a:solidFill>
                <a:latin typeface="华文细黑" panose="02010600040101010101" charset="-122"/>
                <a:ea typeface="华文细黑" panose="02010600040101010101" charset="-122"/>
              </a:rPr>
              <a:t>输入文字输入文字输入文字输入文字</a:t>
            </a:r>
            <a:endParaRPr lang="en-US" altLang="zh-CN" sz="1000" dirty="0">
              <a:solidFill>
                <a:schemeClr val="tx1">
                  <a:lumMod val="75000"/>
                  <a:lumOff val="25000"/>
                </a:schemeClr>
              </a:solidFill>
              <a:latin typeface="华文细黑" panose="02010600040101010101" charset="-122"/>
              <a:ea typeface="华文细黑" panose="02010600040101010101" charset="-122"/>
            </a:endParaRPr>
          </a:p>
          <a:p>
            <a:pPr algn="r">
              <a:lnSpc>
                <a:spcPct val="150000"/>
              </a:lnSpc>
            </a:pPr>
            <a:endParaRPr lang="en-US" altLang="zh-CN" sz="1000" dirty="0">
              <a:solidFill>
                <a:schemeClr val="tx1">
                  <a:lumMod val="75000"/>
                  <a:lumOff val="25000"/>
                </a:schemeClr>
              </a:solidFill>
              <a:latin typeface="华文细黑" panose="02010600040101010101" charset="-122"/>
              <a:ea typeface="华文细黑" panose="02010600040101010101" charset="-122"/>
              <a:sym typeface="+mn-ea"/>
            </a:endParaRPr>
          </a:p>
        </p:txBody>
      </p:sp>
      <p:grpSp>
        <p:nvGrpSpPr>
          <p:cNvPr id="150"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225168" y="229106"/>
            <a:ext cx="1269349" cy="503829"/>
            <a:chOff x="3768308" y="2508637"/>
            <a:chExt cx="4655383" cy="1847076"/>
          </a:xfrm>
          <a:solidFill>
            <a:srgbClr val="395907"/>
          </a:solidFill>
        </p:grpSpPr>
        <p:grpSp>
          <p:nvGrpSpPr>
            <p:cNvPr id="151" name="iSḻïḋe"/>
            <p:cNvGrpSpPr/>
            <p:nvPr/>
          </p:nvGrpSpPr>
          <p:grpSpPr>
            <a:xfrm>
              <a:off x="5528397" y="3806230"/>
              <a:ext cx="2860508" cy="275467"/>
              <a:chOff x="4851400" y="4251325"/>
              <a:chExt cx="6264276" cy="603251"/>
            </a:xfrm>
            <a:grpFill/>
          </p:grpSpPr>
          <p:sp>
            <p:nvSpPr>
              <p:cNvPr id="19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2" name="îSľîdè"/>
            <p:cNvGrpSpPr/>
            <p:nvPr/>
          </p:nvGrpSpPr>
          <p:grpSpPr>
            <a:xfrm>
              <a:off x="5487799" y="2810201"/>
              <a:ext cx="2935892" cy="808278"/>
              <a:chOff x="4762500" y="2070100"/>
              <a:chExt cx="6429376" cy="1770063"/>
            </a:xfrm>
            <a:grpFill/>
          </p:grpSpPr>
          <p:sp>
            <p:nvSpPr>
              <p:cNvPr id="185"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3" name="íṥļïḑê"/>
            <p:cNvGrpSpPr/>
            <p:nvPr/>
          </p:nvGrpSpPr>
          <p:grpSpPr>
            <a:xfrm>
              <a:off x="3768308" y="2508637"/>
              <a:ext cx="1469396" cy="1847076"/>
              <a:chOff x="996950" y="1409700"/>
              <a:chExt cx="3217863" cy="4044950"/>
            </a:xfrm>
            <a:grpFill/>
          </p:grpSpPr>
          <p:sp>
            <p:nvSpPr>
              <p:cNvPr id="154"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ïṥḷiḋe"/>
              <p:cNvSpPr/>
              <p:nvPr/>
            </p:nvSpPr>
            <p:spPr bwMode="auto">
              <a:xfrm>
                <a:off x="2004369" y="2255006"/>
                <a:ext cx="1225548"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17" name="矩形 16"/>
          <p:cNvSpPr/>
          <p:nvPr/>
        </p:nvSpPr>
        <p:spPr>
          <a:xfrm>
            <a:off x="1" y="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6"/>
          <p:cNvSpPr txBox="1"/>
          <p:nvPr/>
        </p:nvSpPr>
        <p:spPr>
          <a:xfrm>
            <a:off x="9434930" y="4592898"/>
            <a:ext cx="1605280" cy="1678305"/>
          </a:xfrm>
          <a:prstGeom prst="rect">
            <a:avLst/>
          </a:prstGeom>
          <a:noFill/>
        </p:spPr>
        <p:txBody>
          <a:bodyPr wrap="none">
            <a:spAutoFit/>
          </a:bodyPr>
          <a:lstStyle/>
          <a:p>
            <a:pPr algn="ctr" fontAlgn="auto">
              <a:lnSpc>
                <a:spcPct val="120000"/>
              </a:lnSpc>
              <a:spcBef>
                <a:spcPts val="0"/>
              </a:spcBef>
              <a:spcAft>
                <a:spcPts val="0"/>
              </a:spcAft>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endParaRPr lang="en-US" altLang="zh-CN" sz="2200" spc="600" dirty="0">
              <a:solidFill>
                <a:schemeClr val="tx1">
                  <a:lumMod val="75000"/>
                  <a:lumOff val="25000"/>
                </a:schemeClr>
              </a:solidFill>
              <a:latin typeface="宋体" panose="02010600030101010101" charset="-122"/>
              <a:ea typeface="宋体" panose="02010600030101010101" charset="-122"/>
              <a:cs typeface="Montserrat" charset="0"/>
            </a:endParaRP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p>
          <a:p>
            <a:pPr algn="ctr">
              <a:lnSpc>
                <a:spcPct val="120000"/>
              </a:lnSpc>
              <a:defRPr/>
            </a:pPr>
            <a:r>
              <a:rPr lang="zh-CN" altLang="en-US" sz="2200" spc="600" dirty="0">
                <a:solidFill>
                  <a:schemeClr val="tx1">
                    <a:lumMod val="75000"/>
                    <a:lumOff val="25000"/>
                  </a:schemeClr>
                </a:solidFill>
                <a:latin typeface="宋体" panose="02010600030101010101" charset="-122"/>
                <a:ea typeface="宋体" panose="02010600030101010101" charset="-122"/>
                <a:cs typeface="Montserrat" charset="0"/>
              </a:rPr>
              <a:t>重点内容</a:t>
            </a:r>
            <a:endParaRPr lang="zh-CN" altLang="en-US" sz="22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a:p>
            <a:pPr algn="ctr" fontAlgn="auto">
              <a:lnSpc>
                <a:spcPct val="120000"/>
              </a:lnSpc>
              <a:spcBef>
                <a:spcPts val="0"/>
              </a:spcBef>
              <a:spcAft>
                <a:spcPts val="0"/>
              </a:spcAft>
              <a:defRPr/>
            </a:pPr>
            <a:endParaRPr lang="en-US" altLang="zh-CN" sz="2000" spc="600" dirty="0">
              <a:solidFill>
                <a:schemeClr val="tx1">
                  <a:lumMod val="75000"/>
                  <a:lumOff val="25000"/>
                </a:schemeClr>
              </a:solidFill>
              <a:latin typeface="方正清刻本悦宋简体" panose="02000000000000000000" charset="-122"/>
              <a:ea typeface="方正清刻本悦宋简体" panose="02000000000000000000" charset="-122"/>
              <a:cs typeface="Montserrat" charset="0"/>
            </a:endParaRPr>
          </a:p>
        </p:txBody>
      </p:sp>
      <p:pic>
        <p:nvPicPr>
          <p:cNvPr id="4" name="图片 3" descr="20211031-上大校园-6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6890" y="803275"/>
            <a:ext cx="3963670" cy="2682240"/>
          </a:xfrm>
          <a:prstGeom prst="rect">
            <a:avLst/>
          </a:prstGeom>
        </p:spPr>
      </p:pic>
    </p:spTree>
  </p:cSld>
  <p:clrMapOvr>
    <a:masterClrMapping/>
  </p:clrMapOvr>
  <p:transition spd="slow" advTm="0">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1520</Words>
  <Application>Microsoft Macintosh PowerPoint</Application>
  <PresentationFormat>宽屏</PresentationFormat>
  <Paragraphs>173</Paragraphs>
  <Slides>17</Slides>
  <Notes>17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方正清刻本悦宋简体</vt:lpstr>
      <vt:lpstr>方正姚体</vt:lpstr>
      <vt:lpstr>汉仪南宫体简</vt:lpstr>
      <vt:lpstr>华文细黑</vt:lpstr>
      <vt:lpstr>宋体</vt:lpstr>
      <vt:lpstr>宋体</vt:lpstr>
      <vt:lpstr>Microsoft YaHei</vt:lpstr>
      <vt:lpstr>Arial</vt:lpstr>
      <vt:lpstr>Calibri</vt:lpstr>
      <vt:lpstr>Calibri Light</vt:lpstr>
      <vt:lpstr>Lora</vt:lpstr>
      <vt:lpstr>Lucida Calligraphy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Microsoft Office User</cp:lastModifiedBy>
  <cp:revision>75</cp:revision>
  <dcterms:created xsi:type="dcterms:W3CDTF">2022-01-27T05:49:16Z</dcterms:created>
  <dcterms:modified xsi:type="dcterms:W3CDTF">2022-01-27T08:45:27Z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